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22" autoAdjust="0"/>
  </p:normalViewPr>
  <p:slideViewPr>
    <p:cSldViewPr>
      <p:cViewPr varScale="1">
        <p:scale>
          <a:sx n="42" d="100"/>
          <a:sy n="42" d="100"/>
        </p:scale>
        <p:origin x="11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יואב כהן" userId="dc307cae-94c4-491e-8433-13175440937a" providerId="ADAL" clId="{7FF573A6-E332-4940-8716-00130024CF6C}"/>
    <pc:docChg chg="modSld">
      <pc:chgData name="יואב כהן" userId="dc307cae-94c4-491e-8433-13175440937a" providerId="ADAL" clId="{7FF573A6-E332-4940-8716-00130024CF6C}" dt="2022-01-16T09:41:30.753" v="70" actId="403"/>
      <pc:docMkLst>
        <pc:docMk/>
      </pc:docMkLst>
      <pc:sldChg chg="addSp delSp modSp mod">
        <pc:chgData name="יואב כהן" userId="dc307cae-94c4-491e-8433-13175440937a" providerId="ADAL" clId="{7FF573A6-E332-4940-8716-00130024CF6C}" dt="2022-01-16T09:41:30.753" v="70" actId="403"/>
        <pc:sldMkLst>
          <pc:docMk/>
          <pc:sldMk cId="0" sldId="256"/>
        </pc:sldMkLst>
        <pc:spChg chg="mod">
          <ac:chgData name="יואב כהן" userId="dc307cae-94c4-491e-8433-13175440937a" providerId="ADAL" clId="{7FF573A6-E332-4940-8716-00130024CF6C}" dt="2022-01-16T09:33:34.980" v="15" actId="2711"/>
          <ac:spMkLst>
            <pc:docMk/>
            <pc:sldMk cId="0" sldId="256"/>
            <ac:spMk id="11" creationId="{00000000-0000-0000-0000-000000000000}"/>
          </ac:spMkLst>
        </pc:spChg>
        <pc:spChg chg="mod">
          <ac:chgData name="יואב כהן" userId="dc307cae-94c4-491e-8433-13175440937a" providerId="ADAL" clId="{7FF573A6-E332-4940-8716-00130024CF6C}" dt="2022-01-16T09:33:34.980" v="15" actId="2711"/>
          <ac:spMkLst>
            <pc:docMk/>
            <pc:sldMk cId="0" sldId="256"/>
            <ac:spMk id="12" creationId="{00000000-0000-0000-0000-000000000000}"/>
          </ac:spMkLst>
        </pc:spChg>
        <pc:spChg chg="mod">
          <ac:chgData name="יואב כהן" userId="dc307cae-94c4-491e-8433-13175440937a" providerId="ADAL" clId="{7FF573A6-E332-4940-8716-00130024CF6C}" dt="2022-01-16T09:33:34.980" v="15" actId="2711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יואב כהן" userId="dc307cae-94c4-491e-8433-13175440937a" providerId="ADAL" clId="{7FF573A6-E332-4940-8716-00130024CF6C}" dt="2022-01-16T09:35:39.777" v="17"/>
          <ac:spMkLst>
            <pc:docMk/>
            <pc:sldMk cId="0" sldId="256"/>
            <ac:spMk id="14" creationId="{99E5B05E-22FB-448D-AAF8-F687B7FAD616}"/>
          </ac:spMkLst>
        </pc:spChg>
        <pc:spChg chg="add mod">
          <ac:chgData name="יואב כהן" userId="dc307cae-94c4-491e-8433-13175440937a" providerId="ADAL" clId="{7FF573A6-E332-4940-8716-00130024CF6C}" dt="2022-01-16T09:41:30.753" v="70" actId="403"/>
          <ac:spMkLst>
            <pc:docMk/>
            <pc:sldMk cId="0" sldId="256"/>
            <ac:spMk id="15" creationId="{2623981B-1B00-40DB-820E-165813798917}"/>
          </ac:spMkLst>
        </pc:spChg>
        <pc:spChg chg="add mod">
          <ac:chgData name="יואב כהן" userId="dc307cae-94c4-491e-8433-13175440937a" providerId="ADAL" clId="{7FF573A6-E332-4940-8716-00130024CF6C}" dt="2022-01-16T09:41:30.753" v="70" actId="403"/>
          <ac:spMkLst>
            <pc:docMk/>
            <pc:sldMk cId="0" sldId="256"/>
            <ac:spMk id="16" creationId="{5ACF695E-2D04-4797-BBE4-3BCC8094F6BE}"/>
          </ac:spMkLst>
        </pc:spChg>
        <pc:spChg chg="add mod">
          <ac:chgData name="יואב כהן" userId="dc307cae-94c4-491e-8433-13175440937a" providerId="ADAL" clId="{7FF573A6-E332-4940-8716-00130024CF6C}" dt="2022-01-16T09:41:30.753" v="70" actId="403"/>
          <ac:spMkLst>
            <pc:docMk/>
            <pc:sldMk cId="0" sldId="256"/>
            <ac:spMk id="17" creationId="{4915BF5D-C2D7-4A8B-A054-E10319C0C813}"/>
          </ac:spMkLst>
        </pc:spChg>
        <pc:picChg chg="mod">
          <ac:chgData name="יואב כהן" userId="dc307cae-94c4-491e-8433-13175440937a" providerId="ADAL" clId="{7FF573A6-E332-4940-8716-00130024CF6C}" dt="2022-01-16T09:32:03.082" v="0" actId="1076"/>
          <ac:picMkLst>
            <pc:docMk/>
            <pc:sldMk cId="0" sldId="256"/>
            <ac:picMk id="4" creationId="{00000000-0000-0000-0000-000000000000}"/>
          </ac:picMkLst>
        </pc:picChg>
      </pc:sldChg>
      <pc:sldChg chg="addSp modSp mod">
        <pc:chgData name="יואב כהן" userId="dc307cae-94c4-491e-8433-13175440937a" providerId="ADAL" clId="{7FF573A6-E332-4940-8716-00130024CF6C}" dt="2022-01-16T09:41:15.840" v="67" actId="2711"/>
        <pc:sldMkLst>
          <pc:docMk/>
          <pc:sldMk cId="0" sldId="257"/>
        </pc:sldMkLst>
        <pc:spChg chg="mod">
          <ac:chgData name="יואב כהן" userId="dc307cae-94c4-491e-8433-13175440937a" providerId="ADAL" clId="{7FF573A6-E332-4940-8716-00130024CF6C}" dt="2022-01-16T09:41:15.840" v="67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יואב כהן" userId="dc307cae-94c4-491e-8433-13175440937a" providerId="ADAL" clId="{7FF573A6-E332-4940-8716-00130024CF6C}" dt="2022-01-16T09:41:15.840" v="67" actId="2711"/>
          <ac:spMkLst>
            <pc:docMk/>
            <pc:sldMk cId="0" sldId="257"/>
            <ac:spMk id="10" creationId="{00000000-0000-0000-0000-000000000000}"/>
          </ac:spMkLst>
        </pc:spChg>
        <pc:spChg chg="add mod">
          <ac:chgData name="יואב כהן" userId="dc307cae-94c4-491e-8433-13175440937a" providerId="ADAL" clId="{7FF573A6-E332-4940-8716-00130024CF6C}" dt="2022-01-16T09:41:15.840" v="67" actId="2711"/>
          <ac:spMkLst>
            <pc:docMk/>
            <pc:sldMk cId="0" sldId="257"/>
            <ac:spMk id="11" creationId="{D6213CB9-393B-4FFE-B2E8-0B067DB0DB9C}"/>
          </ac:spMkLst>
        </pc:spChg>
        <pc:spChg chg="add mod">
          <ac:chgData name="יואב כהן" userId="dc307cae-94c4-491e-8433-13175440937a" providerId="ADAL" clId="{7FF573A6-E332-4940-8716-00130024CF6C}" dt="2022-01-16T09:41:15.840" v="67" actId="2711"/>
          <ac:spMkLst>
            <pc:docMk/>
            <pc:sldMk cId="0" sldId="257"/>
            <ac:spMk id="12" creationId="{7795869E-F419-4423-AE90-47241A67B6EA}"/>
          </ac:spMkLst>
        </pc:spChg>
      </pc:sldChg>
      <pc:sldChg chg="addSp modSp mod">
        <pc:chgData name="יואב כהן" userId="dc307cae-94c4-491e-8433-13175440937a" providerId="ADAL" clId="{7FF573A6-E332-4940-8716-00130024CF6C}" dt="2022-01-16T09:40:55.263" v="60" actId="404"/>
        <pc:sldMkLst>
          <pc:docMk/>
          <pc:sldMk cId="0" sldId="258"/>
        </pc:sldMkLst>
        <pc:spChg chg="mod">
          <ac:chgData name="יואב כהן" userId="dc307cae-94c4-491e-8433-13175440937a" providerId="ADAL" clId="{7FF573A6-E332-4940-8716-00130024CF6C}" dt="2022-01-16T09:38:19.577" v="26" actId="2711"/>
          <ac:spMkLst>
            <pc:docMk/>
            <pc:sldMk cId="0" sldId="258"/>
            <ac:spMk id="11" creationId="{00000000-0000-0000-0000-000000000000}"/>
          </ac:spMkLst>
        </pc:spChg>
        <pc:spChg chg="mod">
          <ac:chgData name="יואב כהן" userId="dc307cae-94c4-491e-8433-13175440937a" providerId="ADAL" clId="{7FF573A6-E332-4940-8716-00130024CF6C}" dt="2022-01-16T09:38:19.577" v="26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יואב כהן" userId="dc307cae-94c4-491e-8433-13175440937a" providerId="ADAL" clId="{7FF573A6-E332-4940-8716-00130024CF6C}" dt="2022-01-16T09:38:19.577" v="26" actId="2711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יואב כהן" userId="dc307cae-94c4-491e-8433-13175440937a" providerId="ADAL" clId="{7FF573A6-E332-4940-8716-00130024CF6C}" dt="2022-01-16T09:40:55.263" v="60" actId="404"/>
          <ac:spMkLst>
            <pc:docMk/>
            <pc:sldMk cId="0" sldId="258"/>
            <ac:spMk id="14" creationId="{021BE593-4ADE-48E6-9577-187E148A90DB}"/>
          </ac:spMkLst>
        </pc:spChg>
        <pc:spChg chg="add mod">
          <ac:chgData name="יואב כהן" userId="dc307cae-94c4-491e-8433-13175440937a" providerId="ADAL" clId="{7FF573A6-E332-4940-8716-00130024CF6C}" dt="2022-01-16T09:40:55.263" v="60" actId="404"/>
          <ac:spMkLst>
            <pc:docMk/>
            <pc:sldMk cId="0" sldId="258"/>
            <ac:spMk id="15" creationId="{268F742D-41AD-4ACC-8D18-B3CDEE7068EA}"/>
          </ac:spMkLst>
        </pc:spChg>
        <pc:spChg chg="add mod">
          <ac:chgData name="יואב כהן" userId="dc307cae-94c4-491e-8433-13175440937a" providerId="ADAL" clId="{7FF573A6-E332-4940-8716-00130024CF6C}" dt="2022-01-16T09:40:55.263" v="60" actId="404"/>
          <ac:spMkLst>
            <pc:docMk/>
            <pc:sldMk cId="0" sldId="258"/>
            <ac:spMk id="16" creationId="{08A6E03E-6A42-487E-8B05-A663CD1A9924}"/>
          </ac:spMkLst>
        </pc:spChg>
      </pc:sldChg>
      <pc:sldChg chg="addSp modSp mod">
        <pc:chgData name="יואב כהן" userId="dc307cae-94c4-491e-8433-13175440937a" providerId="ADAL" clId="{7FF573A6-E332-4940-8716-00130024CF6C}" dt="2022-01-16T09:40:31.782" v="43" actId="14100"/>
        <pc:sldMkLst>
          <pc:docMk/>
          <pc:sldMk cId="0" sldId="259"/>
        </pc:sldMkLst>
        <pc:spChg chg="add mod">
          <ac:chgData name="יואב כהן" userId="dc307cae-94c4-491e-8433-13175440937a" providerId="ADAL" clId="{7FF573A6-E332-4940-8716-00130024CF6C}" dt="2022-01-16T09:40:31.782" v="43" actId="14100"/>
          <ac:spMkLst>
            <pc:docMk/>
            <pc:sldMk cId="0" sldId="259"/>
            <ac:spMk id="7" creationId="{AD53E5A7-8B2D-41A8-BA86-775B87026AA1}"/>
          </ac:spMkLst>
        </pc:spChg>
        <pc:picChg chg="mod">
          <ac:chgData name="יואב כהן" userId="dc307cae-94c4-491e-8433-13175440937a" providerId="ADAL" clId="{7FF573A6-E332-4940-8716-00130024CF6C}" dt="2022-01-16T09:40:21.369" v="34" actId="1076"/>
          <ac:picMkLst>
            <pc:docMk/>
            <pc:sldMk cId="0" sldId="259"/>
            <ac:picMk id="2" creationId="{00000000-0000-0000-0000-000000000000}"/>
          </ac:picMkLst>
        </pc:picChg>
      </pc:sldChg>
      <pc:sldChg chg="addSp modSp">
        <pc:chgData name="יואב כהן" userId="dc307cae-94c4-491e-8433-13175440937a" providerId="ADAL" clId="{7FF573A6-E332-4940-8716-00130024CF6C}" dt="2022-01-16T09:40:40.311" v="44"/>
        <pc:sldMkLst>
          <pc:docMk/>
          <pc:sldMk cId="0" sldId="260"/>
        </pc:sldMkLst>
        <pc:spChg chg="add mod">
          <ac:chgData name="יואב כהן" userId="dc307cae-94c4-491e-8433-13175440937a" providerId="ADAL" clId="{7FF573A6-E332-4940-8716-00130024CF6C}" dt="2022-01-16T09:40:40.311" v="44"/>
          <ac:spMkLst>
            <pc:docMk/>
            <pc:sldMk cId="0" sldId="260"/>
            <ac:spMk id="6" creationId="{C360E456-975F-47DB-8078-700454CE86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1.svg"/><Relationship Id="rId5" Type="http://schemas.openxmlformats.org/officeDocument/2006/relationships/image" Target="../media/image16.sv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215" b="303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07329">
            <a:off x="505038" y="14103"/>
            <a:ext cx="969661" cy="23506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6232" r="2767"/>
          <a:stretch>
            <a:fillRect/>
          </a:stretch>
        </p:blipFill>
        <p:spPr>
          <a:xfrm>
            <a:off x="12939449" y="1309441"/>
            <a:ext cx="4960754" cy="8711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36452" y="-55280"/>
            <a:ext cx="7315200" cy="21679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26232" r="2767"/>
          <a:stretch>
            <a:fillRect/>
          </a:stretch>
        </p:blipFill>
        <p:spPr>
          <a:xfrm>
            <a:off x="6883650" y="1575185"/>
            <a:ext cx="4960754" cy="8711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l="26232" r="2767"/>
          <a:stretch>
            <a:fillRect/>
          </a:stretch>
        </p:blipFill>
        <p:spPr>
          <a:xfrm>
            <a:off x="530092" y="1575185"/>
            <a:ext cx="4960754" cy="87118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27246" y="8495345"/>
            <a:ext cx="1525911" cy="15259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83650" y="8761089"/>
            <a:ext cx="1525911" cy="15259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0085" y="8849769"/>
            <a:ext cx="1437231" cy="14372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454962" y="2449384"/>
            <a:ext cx="2804338" cy="70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02"/>
              </a:lnSpc>
            </a:pPr>
            <a:r>
              <a:rPr lang="en-US" sz="4144" dirty="0" err="1">
                <a:solidFill>
                  <a:srgbClr val="000000"/>
                </a:solidFill>
              </a:rPr>
              <a:t>מהן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מטרות</a:t>
            </a:r>
            <a:r>
              <a:rPr lang="en-US" sz="4144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19920" y="2449384"/>
            <a:ext cx="3088213" cy="707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02"/>
              </a:lnSpc>
            </a:pPr>
            <a:r>
              <a:rPr lang="en-US" sz="4144" dirty="0" err="1">
                <a:solidFill>
                  <a:srgbClr val="000000"/>
                </a:solidFill>
              </a:rPr>
              <a:t>מהם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הערכים</a:t>
            </a:r>
            <a:r>
              <a:rPr lang="en-US" sz="4144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7917" y="2483766"/>
            <a:ext cx="4548535" cy="76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154"/>
              </a:lnSpc>
            </a:pPr>
            <a:r>
              <a:rPr lang="he-IL" sz="4395" dirty="0">
                <a:solidFill>
                  <a:srgbClr val="000000"/>
                </a:solidFill>
              </a:rPr>
              <a:t>מה מייחד את הטיול</a:t>
            </a:r>
            <a:r>
              <a:rPr lang="en-US" sz="4395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623981B-1B00-40DB-820E-165813798917}"/>
              </a:ext>
            </a:extLst>
          </p:cNvPr>
          <p:cNvSpPr txBox="1"/>
          <p:nvPr/>
        </p:nvSpPr>
        <p:spPr>
          <a:xfrm>
            <a:off x="13716000" y="3848100"/>
            <a:ext cx="31690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1.</a:t>
            </a:r>
          </a:p>
          <a:p>
            <a:pPr algn="r"/>
            <a:endParaRPr lang="he-IL" sz="2800" dirty="0"/>
          </a:p>
          <a:p>
            <a:pPr algn="r"/>
            <a:endParaRPr lang="he-IL" sz="2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ACF695E-2D04-4797-BBE4-3BCC8094F6BE}"/>
              </a:ext>
            </a:extLst>
          </p:cNvPr>
          <p:cNvSpPr txBox="1"/>
          <p:nvPr/>
        </p:nvSpPr>
        <p:spPr>
          <a:xfrm>
            <a:off x="7739034" y="4203702"/>
            <a:ext cx="31690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1.</a:t>
            </a:r>
          </a:p>
          <a:p>
            <a:pPr algn="r"/>
            <a:endParaRPr lang="he-IL" sz="2800" dirty="0"/>
          </a:p>
          <a:p>
            <a:pPr algn="r"/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915BF5D-C2D7-4A8B-A054-E10319C0C813}"/>
              </a:ext>
            </a:extLst>
          </p:cNvPr>
          <p:cNvSpPr txBox="1"/>
          <p:nvPr/>
        </p:nvSpPr>
        <p:spPr>
          <a:xfrm>
            <a:off x="1315200" y="4309765"/>
            <a:ext cx="31690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1.</a:t>
            </a:r>
          </a:p>
          <a:p>
            <a:pPr algn="r"/>
            <a:endParaRPr lang="he-IL" sz="2800" dirty="0"/>
          </a:p>
          <a:p>
            <a:pPr algn="r"/>
            <a:endParaRPr lang="he-I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06" b="5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926" r="5293"/>
          <a:stretch>
            <a:fillRect/>
          </a:stretch>
        </p:blipFill>
        <p:spPr>
          <a:xfrm>
            <a:off x="11064668" y="1089"/>
            <a:ext cx="666458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28175" y="8744013"/>
            <a:ext cx="1542987" cy="15429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20775" t="3130" r="615"/>
          <a:stretch>
            <a:fillRect/>
          </a:stretch>
        </p:blipFill>
        <p:spPr>
          <a:xfrm>
            <a:off x="1760782" y="275188"/>
            <a:ext cx="6477362" cy="99524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81552" y="8749975"/>
            <a:ext cx="1537025" cy="15370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l="8793" r="27845"/>
          <a:stretch>
            <a:fillRect/>
          </a:stretch>
        </p:blipFill>
        <p:spPr>
          <a:xfrm>
            <a:off x="0" y="7905928"/>
            <a:ext cx="1389871" cy="23810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78276" y="8744013"/>
            <a:ext cx="1905509" cy="136157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042016" y="952500"/>
            <a:ext cx="6687232" cy="1441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02"/>
              </a:lnSpc>
            </a:pPr>
            <a:r>
              <a:rPr lang="en-US" sz="4144" dirty="0" err="1">
                <a:solidFill>
                  <a:srgbClr val="000000"/>
                </a:solidFill>
              </a:rPr>
              <a:t>מהם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התנאים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להצלחת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he-IL" sz="4144" dirty="0">
                <a:solidFill>
                  <a:srgbClr val="000000"/>
                </a:solidFill>
              </a:rPr>
              <a:t>הטיול</a:t>
            </a:r>
            <a:r>
              <a:rPr lang="en-US" sz="4144" dirty="0">
                <a:solidFill>
                  <a:srgbClr val="000000"/>
                </a:solidFill>
              </a:rPr>
              <a:t>?</a:t>
            </a:r>
          </a:p>
          <a:p>
            <a:pPr algn="ctr" rtl="1">
              <a:lnSpc>
                <a:spcPts val="5802"/>
              </a:lnSpc>
            </a:pPr>
            <a:r>
              <a:rPr lang="he-IL" sz="4144" dirty="0">
                <a:solidFill>
                  <a:srgbClr val="000000"/>
                </a:solidFill>
              </a:rPr>
              <a:t>(בהקשר של מרחב)</a:t>
            </a:r>
            <a:endParaRPr lang="en-US" sz="4144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37507" y="723900"/>
            <a:ext cx="4120009" cy="1437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802"/>
              </a:lnSpc>
            </a:pPr>
            <a:r>
              <a:rPr lang="en-US" sz="4144" dirty="0" err="1">
                <a:solidFill>
                  <a:srgbClr val="000000"/>
                </a:solidFill>
              </a:rPr>
              <a:t>מהן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המטרות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  <a:r>
              <a:rPr lang="en-US" sz="4144" dirty="0" err="1">
                <a:solidFill>
                  <a:srgbClr val="000000"/>
                </a:solidFill>
              </a:rPr>
              <a:t>בעיני</a:t>
            </a:r>
            <a:r>
              <a:rPr lang="en-US" sz="4144" dirty="0">
                <a:solidFill>
                  <a:srgbClr val="000000"/>
                </a:solidFill>
              </a:rPr>
              <a:t> </a:t>
            </a:r>
          </a:p>
          <a:p>
            <a:pPr algn="ctr" rtl="1">
              <a:lnSpc>
                <a:spcPts val="5802"/>
              </a:lnSpc>
            </a:pPr>
            <a:r>
              <a:rPr lang="en-US" sz="4144" dirty="0" err="1">
                <a:solidFill>
                  <a:srgbClr val="000000"/>
                </a:solidFill>
              </a:rPr>
              <a:t>החניכים.ות</a:t>
            </a:r>
            <a:r>
              <a:rPr lang="en-US" sz="4144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6213CB9-393B-4FFE-B2E8-0B067DB0DB9C}"/>
              </a:ext>
            </a:extLst>
          </p:cNvPr>
          <p:cNvSpPr txBox="1"/>
          <p:nvPr/>
        </p:nvSpPr>
        <p:spPr>
          <a:xfrm>
            <a:off x="13813728" y="3345524"/>
            <a:ext cx="316909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1.</a:t>
            </a:r>
          </a:p>
          <a:p>
            <a:pPr algn="r"/>
            <a:endParaRPr lang="he-IL" sz="3600" dirty="0"/>
          </a:p>
          <a:p>
            <a:pPr algn="r"/>
            <a:endParaRPr lang="he-IL" sz="3600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795869E-F419-4423-AE90-47241A67B6EA}"/>
              </a:ext>
            </a:extLst>
          </p:cNvPr>
          <p:cNvSpPr txBox="1"/>
          <p:nvPr/>
        </p:nvSpPr>
        <p:spPr>
          <a:xfrm>
            <a:off x="3794352" y="3345524"/>
            <a:ext cx="316909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1.</a:t>
            </a:r>
          </a:p>
          <a:p>
            <a:pPr algn="r"/>
            <a:endParaRPr lang="he-IL" sz="3600" dirty="0"/>
          </a:p>
          <a:p>
            <a:pPr algn="r"/>
            <a:endParaRPr lang="he-I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06" b="5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29926" y="2885467"/>
            <a:ext cx="919060" cy="2780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35710">
            <a:off x="5500352" y="3024475"/>
            <a:ext cx="919060" cy="278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5" b="11077"/>
          <a:stretch>
            <a:fillRect/>
          </a:stretch>
        </p:blipFill>
        <p:spPr>
          <a:xfrm>
            <a:off x="13815893" y="1371079"/>
            <a:ext cx="3649225" cy="302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106082"/>
            <a:ext cx="415636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17928" r="30248"/>
          <a:stretch>
            <a:fillRect/>
          </a:stretch>
        </p:blipFill>
        <p:spPr>
          <a:xfrm rot="5400000">
            <a:off x="4363741" y="2418642"/>
            <a:ext cx="9975070" cy="58586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740495" y="-47015"/>
            <a:ext cx="1221561" cy="12215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795409" y="967422"/>
            <a:ext cx="1339416" cy="13528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411555" y="1106082"/>
            <a:ext cx="1414397" cy="14143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825951" y="1079295"/>
            <a:ext cx="7214755" cy="902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77"/>
              </a:lnSpc>
            </a:pPr>
            <a:r>
              <a:rPr lang="en-US" sz="534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התנהגויות</a:t>
            </a:r>
            <a:r>
              <a:rPr lang="en-US" sz="534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534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מדאיגות</a:t>
            </a:r>
            <a:endParaRPr lang="en-US" sz="5340" dirty="0">
              <a:solidFill>
                <a:srgbClr val="000000"/>
              </a:solidFill>
              <a:latin typeface="+mj-lt"/>
              <a:cs typeface="Assistant" pitchFamily="2" charset="-79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22419" y="1987841"/>
            <a:ext cx="3649225" cy="1979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20"/>
              </a:lnSpc>
            </a:pP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איזו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פגיעה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מתקיימת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בערכים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ובחזון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החינוכי</a:t>
            </a:r>
            <a:endParaRPr lang="en-US" sz="3800" dirty="0">
              <a:solidFill>
                <a:srgbClr val="000000"/>
              </a:solidFill>
              <a:latin typeface="+mj-lt"/>
              <a:cs typeface="Assistant" pitchFamily="2" charset="-79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15893" y="1997880"/>
            <a:ext cx="3649225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20"/>
              </a:lnSpc>
            </a:pP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מהן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התוצאות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+mj-lt"/>
                <a:cs typeface="Assistant" pitchFamily="2" charset="-79"/>
              </a:rPr>
              <a:t>הבעייתיות</a:t>
            </a:r>
            <a:r>
              <a:rPr lang="en-US" sz="3800" dirty="0">
                <a:solidFill>
                  <a:srgbClr val="000000"/>
                </a:solidFill>
                <a:latin typeface="+mj-lt"/>
                <a:cs typeface="Assistant" pitchFamily="2" charset="-79"/>
              </a:rPr>
              <a:t>?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21BE593-4ADE-48E6-9577-187E148A90DB}"/>
              </a:ext>
            </a:extLst>
          </p:cNvPr>
          <p:cNvSpPr txBox="1"/>
          <p:nvPr/>
        </p:nvSpPr>
        <p:spPr>
          <a:xfrm>
            <a:off x="13854795" y="4759217"/>
            <a:ext cx="31690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1.</a:t>
            </a:r>
          </a:p>
          <a:p>
            <a:pPr algn="r"/>
            <a:endParaRPr lang="he-IL" sz="3200" dirty="0"/>
          </a:p>
          <a:p>
            <a:pPr algn="r"/>
            <a:endParaRPr lang="he-IL" sz="32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68F742D-41AD-4ACC-8D18-B3CDEE7068EA}"/>
              </a:ext>
            </a:extLst>
          </p:cNvPr>
          <p:cNvSpPr txBox="1"/>
          <p:nvPr/>
        </p:nvSpPr>
        <p:spPr>
          <a:xfrm>
            <a:off x="8493191" y="2516140"/>
            <a:ext cx="31690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1.</a:t>
            </a:r>
          </a:p>
          <a:p>
            <a:pPr algn="r"/>
            <a:endParaRPr lang="he-IL" sz="3200" dirty="0"/>
          </a:p>
          <a:p>
            <a:pPr algn="r"/>
            <a:endParaRPr lang="he-IL" sz="32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8A6E03E-6A42-487E-8B05-A663CD1A9924}"/>
              </a:ext>
            </a:extLst>
          </p:cNvPr>
          <p:cNvSpPr txBox="1"/>
          <p:nvPr/>
        </p:nvSpPr>
        <p:spPr>
          <a:xfrm>
            <a:off x="1049849" y="5403634"/>
            <a:ext cx="31690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dirty="0"/>
              <a:t>1.</a:t>
            </a:r>
          </a:p>
          <a:p>
            <a:pPr algn="r"/>
            <a:endParaRPr lang="he-IL" sz="3200" dirty="0"/>
          </a:p>
          <a:p>
            <a:pPr algn="r"/>
            <a:endParaRPr lang="he-IL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06" b="543"/>
          <a:stretch>
            <a:fillRect/>
          </a:stretch>
        </p:blipFill>
        <p:spPr>
          <a:xfrm>
            <a:off x="-227757" y="-2286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36452" y="-55280"/>
            <a:ext cx="7315200" cy="2167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4186" y="1518038"/>
            <a:ext cx="3464531" cy="11892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458357" y="272187"/>
            <a:ext cx="1601886" cy="23048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38313" y="537527"/>
            <a:ext cx="561137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cs typeface="Assistant" pitchFamily="2" charset="-79"/>
              </a:rPr>
              <a:t>מה</a:t>
            </a:r>
            <a:r>
              <a:rPr lang="en-US" sz="5199" dirty="0">
                <a:solidFill>
                  <a:srgbClr val="000000"/>
                </a:solidFill>
                <a:cs typeface="Assistant" pitchFamily="2" charset="-79"/>
              </a:rPr>
              <a:t> </a:t>
            </a:r>
            <a:r>
              <a:rPr lang="en-US" sz="5199" dirty="0" err="1">
                <a:solidFill>
                  <a:srgbClr val="000000"/>
                </a:solidFill>
                <a:cs typeface="Assistant" pitchFamily="2" charset="-79"/>
              </a:rPr>
              <a:t>נרצה</a:t>
            </a:r>
            <a:r>
              <a:rPr lang="en-US" sz="5199" dirty="0">
                <a:solidFill>
                  <a:srgbClr val="000000"/>
                </a:solidFill>
                <a:cs typeface="Assistant" pitchFamily="2" charset="-79"/>
              </a:rPr>
              <a:t> </a:t>
            </a:r>
            <a:r>
              <a:rPr lang="en-US" sz="5199" dirty="0" err="1">
                <a:solidFill>
                  <a:srgbClr val="000000"/>
                </a:solidFill>
                <a:cs typeface="Assistant" pitchFamily="2" charset="-79"/>
              </a:rPr>
              <a:t>לראות</a:t>
            </a:r>
            <a:r>
              <a:rPr lang="en-US" sz="5199" dirty="0">
                <a:solidFill>
                  <a:srgbClr val="000000"/>
                </a:solidFill>
                <a:cs typeface="Assistant" pitchFamily="2" charset="-79"/>
              </a:rPr>
              <a:t>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D53E5A7-8B2D-41A8-BA86-775B87026AA1}"/>
              </a:ext>
            </a:extLst>
          </p:cNvPr>
          <p:cNvSpPr txBox="1"/>
          <p:nvPr/>
        </p:nvSpPr>
        <p:spPr>
          <a:xfrm>
            <a:off x="2133600" y="3162300"/>
            <a:ext cx="1490389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dirty="0"/>
              <a:t>1.</a:t>
            </a:r>
          </a:p>
          <a:p>
            <a:pPr algn="r"/>
            <a:endParaRPr lang="he-IL" sz="4400" dirty="0"/>
          </a:p>
          <a:p>
            <a:pPr algn="r"/>
            <a:endParaRPr lang="he-IL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242" r="2383" b="4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5562275" y="-4336448"/>
            <a:ext cx="7163136" cy="71601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87952" y="2236121"/>
            <a:ext cx="2039062" cy="17721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23424" y="-76200"/>
            <a:ext cx="11640838" cy="222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80"/>
              </a:lnSpc>
            </a:pPr>
            <a:r>
              <a:rPr lang="he-IL" sz="4200" dirty="0">
                <a:solidFill>
                  <a:srgbClr val="000000"/>
                </a:solidFill>
                <a:cs typeface="Assistant" pitchFamily="2" charset="-79"/>
              </a:rPr>
              <a:t>אופן הפעולה בהכנה</a:t>
            </a:r>
            <a:r>
              <a:rPr lang="en-US" sz="4200" dirty="0">
                <a:solidFill>
                  <a:srgbClr val="000000"/>
                </a:solidFill>
                <a:cs typeface="Assistant" pitchFamily="2" charset="-79"/>
              </a:rPr>
              <a:t>:</a:t>
            </a:r>
          </a:p>
          <a:p>
            <a:pPr algn="ctr" rtl="1"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cs typeface="Assistant" pitchFamily="2" charset="-79"/>
              </a:rPr>
              <a:t>אילו</a:t>
            </a:r>
            <a:r>
              <a:rPr lang="en-US" sz="4200" dirty="0">
                <a:solidFill>
                  <a:srgbClr val="000000"/>
                </a:solidFill>
                <a:cs typeface="Assistant" pitchFamily="2" charset="-79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Assistant" pitchFamily="2" charset="-79"/>
              </a:rPr>
              <a:t>צעדים</a:t>
            </a:r>
            <a:r>
              <a:rPr lang="en-US" sz="4200" dirty="0">
                <a:solidFill>
                  <a:srgbClr val="000000"/>
                </a:solidFill>
                <a:cs typeface="Assistant" pitchFamily="2" charset="-79"/>
              </a:rPr>
              <a:t> </a:t>
            </a:r>
          </a:p>
          <a:p>
            <a:pPr algn="ctr" rtl="1"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cs typeface="Assistant" pitchFamily="2" charset="-79"/>
              </a:rPr>
              <a:t>עלינו</a:t>
            </a:r>
            <a:r>
              <a:rPr lang="en-US" sz="4200" dirty="0">
                <a:solidFill>
                  <a:srgbClr val="000000"/>
                </a:solidFill>
                <a:cs typeface="Assistant" pitchFamily="2" charset="-79"/>
              </a:rPr>
              <a:t> </a:t>
            </a:r>
            <a:r>
              <a:rPr lang="en-US" sz="4200" dirty="0" err="1">
                <a:solidFill>
                  <a:srgbClr val="000000"/>
                </a:solidFill>
                <a:cs typeface="Assistant" pitchFamily="2" charset="-79"/>
              </a:rPr>
              <a:t>לעשות</a:t>
            </a:r>
            <a:r>
              <a:rPr lang="en-US" sz="4200" dirty="0">
                <a:solidFill>
                  <a:srgbClr val="000000"/>
                </a:solidFill>
                <a:cs typeface="Assistant" pitchFamily="2" charset="-79"/>
              </a:rPr>
              <a:t>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360E456-975F-47DB-8078-700454CE8684}"/>
              </a:ext>
            </a:extLst>
          </p:cNvPr>
          <p:cNvSpPr txBox="1"/>
          <p:nvPr/>
        </p:nvSpPr>
        <p:spPr>
          <a:xfrm>
            <a:off x="2133600" y="3162300"/>
            <a:ext cx="1490389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dirty="0"/>
              <a:t>1.</a:t>
            </a:r>
          </a:p>
          <a:p>
            <a:pPr algn="r"/>
            <a:endParaRPr lang="he-IL" sz="4400" dirty="0"/>
          </a:p>
          <a:p>
            <a:pPr algn="r"/>
            <a:endParaRPr lang="he-IL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567FC065B663F4EABD26AD580AB3571" ma:contentTypeVersion="12" ma:contentTypeDescription="צור מסמך חדש." ma:contentTypeScope="" ma:versionID="235fd26de8a05185e585b4c2d158eb8c">
  <xsd:schema xmlns:xsd="http://www.w3.org/2001/XMLSchema" xmlns:xs="http://www.w3.org/2001/XMLSchema" xmlns:p="http://schemas.microsoft.com/office/2006/metadata/properties" xmlns:ns2="0ff91519-b274-4b67-889f-df4b90eb77c0" xmlns:ns3="86203c0e-2888-43f0-886b-3ea9dc22af7c" targetNamespace="http://schemas.microsoft.com/office/2006/metadata/properties" ma:root="true" ma:fieldsID="6d5c9f70dad650fd267d7e3cda10d8f2" ns2:_="" ns3:_="">
    <xsd:import namespace="0ff91519-b274-4b67-889f-df4b90eb77c0"/>
    <xsd:import namespace="86203c0e-2888-43f0-886b-3ea9dc22a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91519-b274-4b67-889f-df4b90eb7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3c0e-2888-43f0-886b-3ea9dc22af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36D2BD-392F-430F-A827-A9C19CF1E5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F8D0D-8344-4722-8E40-F015B380D360}"/>
</file>

<file path=customXml/itemProps3.xml><?xml version="1.0" encoding="utf-8"?>
<ds:datastoreItem xmlns:ds="http://schemas.openxmlformats.org/officeDocument/2006/customXml" ds:itemID="{1EBEDC7C-B72D-4C6D-99E5-E839B30891D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73</Words>
  <Application>Microsoft Office PowerPoint</Application>
  <PresentationFormat>מותאם אישית</PresentationFormat>
  <Paragraphs>24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דפי עבודה מודל מינוף השגרה</dc:title>
  <dc:creator>יואב כהן</dc:creator>
  <cp:lastModifiedBy>יואב כהן</cp:lastModifiedBy>
  <cp:revision>5</cp:revision>
  <dcterms:created xsi:type="dcterms:W3CDTF">2006-08-16T00:00:00Z</dcterms:created>
  <dcterms:modified xsi:type="dcterms:W3CDTF">2022-01-16T09:50:06Z</dcterms:modified>
  <dc:identifier>DAE0BYiMCT0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0x0101004567FC065B663F4EABD26AD580AB3571</vt:lpwstr>
  </property>
</Properties>
</file>