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23"/>
  </p:notesMasterIdLst>
  <p:handoutMasterIdLst>
    <p:handoutMasterId r:id="rId24"/>
  </p:handoutMasterIdLst>
  <p:sldIdLst>
    <p:sldId id="275"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מאיה כרמון" initials="מכ"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3A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1AE32A-9D8A-44F4-B6D5-0076FF5E00AA}" v="2" dt="2022-01-24T11:25:25.149"/>
    <p1510:client id="{CAA3AF4B-65A0-F579-4882-12A773CEC5FC}" v="424" dt="2022-01-26T09:40:55.725"/>
    <p1510:client id="{FEF5BFA6-62F1-D762-001C-DC826685FAE1}" v="269" dt="2022-01-26T09:43:48.308"/>
  </p1510:revLst>
</p1510:revInfo>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סגנון ערכת נושא 1 - הדגשה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2" d="100"/>
          <a:sy n="62" d="100"/>
        </p:scale>
        <p:origin x="1400" y="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טל ונטורה" userId="ebeecb05-ee2d-4b01-b752-67126a956465" providerId="ADAL" clId="{E5CD54EA-162F-4724-863D-2E7792D3817C}"/>
    <pc:docChg chg="custSel modSld">
      <pc:chgData name="טל ונטורה" userId="ebeecb05-ee2d-4b01-b752-67126a956465" providerId="ADAL" clId="{E5CD54EA-162F-4724-863D-2E7792D3817C}" dt="2022-01-24T10:03:51.178" v="45" actId="1076"/>
      <pc:docMkLst>
        <pc:docMk/>
      </pc:docMkLst>
      <pc:sldChg chg="modSp mod">
        <pc:chgData name="טל ונטורה" userId="ebeecb05-ee2d-4b01-b752-67126a956465" providerId="ADAL" clId="{E5CD54EA-162F-4724-863D-2E7792D3817C}" dt="2022-01-24T09:59:42.867" v="28" actId="20577"/>
        <pc:sldMkLst>
          <pc:docMk/>
          <pc:sldMk cId="4112430323" sldId="294"/>
        </pc:sldMkLst>
        <pc:spChg chg="mod">
          <ac:chgData name="טל ונטורה" userId="ebeecb05-ee2d-4b01-b752-67126a956465" providerId="ADAL" clId="{E5CD54EA-162F-4724-863D-2E7792D3817C}" dt="2022-01-24T09:59:42.867" v="28" actId="20577"/>
          <ac:spMkLst>
            <pc:docMk/>
            <pc:sldMk cId="4112430323" sldId="294"/>
            <ac:spMk id="2" creationId="{5CD4EAA2-DF8D-4518-85A4-5C9B930CA723}"/>
          </ac:spMkLst>
        </pc:spChg>
      </pc:sldChg>
      <pc:sldChg chg="modSp mod">
        <pc:chgData name="טל ונטורה" userId="ebeecb05-ee2d-4b01-b752-67126a956465" providerId="ADAL" clId="{E5CD54EA-162F-4724-863D-2E7792D3817C}" dt="2022-01-24T10:03:51.178" v="45" actId="1076"/>
        <pc:sldMkLst>
          <pc:docMk/>
          <pc:sldMk cId="4042827269" sldId="295"/>
        </pc:sldMkLst>
        <pc:spChg chg="mod">
          <ac:chgData name="טל ונטורה" userId="ebeecb05-ee2d-4b01-b752-67126a956465" providerId="ADAL" clId="{E5CD54EA-162F-4724-863D-2E7792D3817C}" dt="2022-01-24T10:03:40.653" v="41" actId="20577"/>
          <ac:spMkLst>
            <pc:docMk/>
            <pc:sldMk cId="4042827269" sldId="295"/>
            <ac:spMk id="2" creationId="{5CD4EAA2-DF8D-4518-85A4-5C9B930CA723}"/>
          </ac:spMkLst>
        </pc:spChg>
        <pc:spChg chg="mod">
          <ac:chgData name="טל ונטורה" userId="ebeecb05-ee2d-4b01-b752-67126a956465" providerId="ADAL" clId="{E5CD54EA-162F-4724-863D-2E7792D3817C}" dt="2022-01-24T10:00:29.782" v="29" actId="1076"/>
          <ac:spMkLst>
            <pc:docMk/>
            <pc:sldMk cId="4042827269" sldId="295"/>
            <ac:spMk id="14" creationId="{FC618396-0519-4B91-95F8-9BF1BEA33924}"/>
          </ac:spMkLst>
        </pc:spChg>
        <pc:picChg chg="mod">
          <ac:chgData name="טל ונטורה" userId="ebeecb05-ee2d-4b01-b752-67126a956465" providerId="ADAL" clId="{E5CD54EA-162F-4724-863D-2E7792D3817C}" dt="2022-01-24T10:03:36.761" v="39" actId="1076"/>
          <ac:picMkLst>
            <pc:docMk/>
            <pc:sldMk cId="4042827269" sldId="295"/>
            <ac:picMk id="6146" creationId="{B766F5FA-FD81-42BD-8A9B-36389534ECDD}"/>
          </ac:picMkLst>
        </pc:picChg>
        <pc:picChg chg="mod">
          <ac:chgData name="טל ונטורה" userId="ebeecb05-ee2d-4b01-b752-67126a956465" providerId="ADAL" clId="{E5CD54EA-162F-4724-863D-2E7792D3817C}" dt="2022-01-24T10:03:51.178" v="45" actId="1076"/>
          <ac:picMkLst>
            <pc:docMk/>
            <pc:sldMk cId="4042827269" sldId="295"/>
            <ac:picMk id="6148" creationId="{CDB594A7-8A01-47D2-AAA8-8FEF0E13DEB2}"/>
          </ac:picMkLst>
        </pc:picChg>
      </pc:sldChg>
    </pc:docChg>
  </pc:docChgLst>
  <pc:docChgLst>
    <pc:chgData name="יובל סוכובולסקי" userId="S::yuvalsu@zofim.org.il::753a8ebd-d5ce-4ba5-8ee1-1a8920e65471" providerId="AD" clId="Web-{FEF5BFA6-62F1-D762-001C-DC826685FAE1}"/>
    <pc:docChg chg="modSld">
      <pc:chgData name="יובל סוכובולסקי" userId="S::yuvalsu@zofim.org.il::753a8ebd-d5ce-4ba5-8ee1-1a8920e65471" providerId="AD" clId="Web-{FEF5BFA6-62F1-D762-001C-DC826685FAE1}" dt="2022-01-26T09:43:44.667" v="265" actId="20577"/>
      <pc:docMkLst>
        <pc:docMk/>
      </pc:docMkLst>
      <pc:sldChg chg="modSp">
        <pc:chgData name="יובל סוכובולסקי" userId="S::yuvalsu@zofim.org.il::753a8ebd-d5ce-4ba5-8ee1-1a8920e65471" providerId="AD" clId="Web-{FEF5BFA6-62F1-D762-001C-DC826685FAE1}" dt="2022-01-26T09:27:55.770" v="0" actId="14100"/>
        <pc:sldMkLst>
          <pc:docMk/>
          <pc:sldMk cId="1277465111" sldId="284"/>
        </pc:sldMkLst>
        <pc:spChg chg="mod">
          <ac:chgData name="יובל סוכובולסקי" userId="S::yuvalsu@zofim.org.il::753a8ebd-d5ce-4ba5-8ee1-1a8920e65471" providerId="AD" clId="Web-{FEF5BFA6-62F1-D762-001C-DC826685FAE1}" dt="2022-01-26T09:27:55.770" v="0" actId="14100"/>
          <ac:spMkLst>
            <pc:docMk/>
            <pc:sldMk cId="1277465111" sldId="284"/>
            <ac:spMk id="6" creationId="{A51AD77B-95F2-4536-94EA-E88E569033F3}"/>
          </ac:spMkLst>
        </pc:spChg>
      </pc:sldChg>
      <pc:sldChg chg="modSp">
        <pc:chgData name="יובל סוכובולסקי" userId="S::yuvalsu@zofim.org.il::753a8ebd-d5ce-4ba5-8ee1-1a8920e65471" providerId="AD" clId="Web-{FEF5BFA6-62F1-D762-001C-DC826685FAE1}" dt="2022-01-26T09:43:44.667" v="265" actId="20577"/>
        <pc:sldMkLst>
          <pc:docMk/>
          <pc:sldMk cId="3218366764" sldId="285"/>
        </pc:sldMkLst>
        <pc:spChg chg="mod">
          <ac:chgData name="יובל סוכובולסקי" userId="S::yuvalsu@zofim.org.il::753a8ebd-d5ce-4ba5-8ee1-1a8920e65471" providerId="AD" clId="Web-{FEF5BFA6-62F1-D762-001C-DC826685FAE1}" dt="2022-01-26T09:43:44.667" v="265" actId="20577"/>
          <ac:spMkLst>
            <pc:docMk/>
            <pc:sldMk cId="3218366764" sldId="285"/>
            <ac:spMk id="5" creationId="{CC9A7B85-DA41-4C9F-A7D3-20097C803A0F}"/>
          </ac:spMkLst>
        </pc:spChg>
        <pc:spChg chg="mod">
          <ac:chgData name="יובל סוכובולסקי" userId="S::yuvalsu@zofim.org.il::753a8ebd-d5ce-4ba5-8ee1-1a8920e65471" providerId="AD" clId="Web-{FEF5BFA6-62F1-D762-001C-DC826685FAE1}" dt="2022-01-26T09:43:13.307" v="262" actId="1076"/>
          <ac:spMkLst>
            <pc:docMk/>
            <pc:sldMk cId="3218366764" sldId="285"/>
            <ac:spMk id="24" creationId="{F09778AD-89C1-4928-95F5-69D15B991871}"/>
          </ac:spMkLst>
        </pc:spChg>
      </pc:sldChg>
    </pc:docChg>
  </pc:docChgLst>
  <pc:docChgLst>
    <pc:chgData name="איתי ברטוב" userId="f737b9de-d88e-49d0-8572-5a671752ca5b" providerId="ADAL" clId="{751AE32A-9D8A-44F4-B6D5-0076FF5E00AA}"/>
    <pc:docChg chg="undo redo custSel addSld delSld modSld sldOrd">
      <pc:chgData name="איתי ברטוב" userId="f737b9de-d88e-49d0-8572-5a671752ca5b" providerId="ADAL" clId="{751AE32A-9D8A-44F4-B6D5-0076FF5E00AA}" dt="2022-01-26T14:32:04.607" v="8459" actId="6549"/>
      <pc:docMkLst>
        <pc:docMk/>
      </pc:docMkLst>
      <pc:sldChg chg="addSp delSp modSp mod ord chgLayout">
        <pc:chgData name="איתי ברטוב" userId="f737b9de-d88e-49d0-8572-5a671752ca5b" providerId="ADAL" clId="{751AE32A-9D8A-44F4-B6D5-0076FF5E00AA}" dt="2022-01-23T12:10:30.605" v="8315"/>
        <pc:sldMkLst>
          <pc:docMk/>
          <pc:sldMk cId="568509383" sldId="275"/>
        </pc:sldMkLst>
        <pc:spChg chg="mod ord">
          <ac:chgData name="איתי ברטוב" userId="f737b9de-d88e-49d0-8572-5a671752ca5b" providerId="ADAL" clId="{751AE32A-9D8A-44F4-B6D5-0076FF5E00AA}" dt="2022-01-20T08:28:37.180" v="70" actId="1076"/>
          <ac:spMkLst>
            <pc:docMk/>
            <pc:sldMk cId="568509383" sldId="275"/>
            <ac:spMk id="2" creationId="{00000000-0000-0000-0000-000000000000}"/>
          </ac:spMkLst>
        </pc:spChg>
        <pc:spChg chg="add del mod ord">
          <ac:chgData name="איתי ברטוב" userId="f737b9de-d88e-49d0-8572-5a671752ca5b" providerId="ADAL" clId="{751AE32A-9D8A-44F4-B6D5-0076FF5E00AA}" dt="2022-01-20T08:27:11.210" v="28" actId="700"/>
          <ac:spMkLst>
            <pc:docMk/>
            <pc:sldMk cId="568509383" sldId="275"/>
            <ac:spMk id="3" creationId="{80190282-A77A-4E10-82B0-E9078090B251}"/>
          </ac:spMkLst>
        </pc:spChg>
        <pc:spChg chg="add mod ord">
          <ac:chgData name="איתי ברטוב" userId="f737b9de-d88e-49d0-8572-5a671752ca5b" providerId="ADAL" clId="{751AE32A-9D8A-44F4-B6D5-0076FF5E00AA}" dt="2022-01-20T08:31:52.928" v="264" actId="122"/>
          <ac:spMkLst>
            <pc:docMk/>
            <pc:sldMk cId="568509383" sldId="275"/>
            <ac:spMk id="5" creationId="{6867FE4A-C68B-4901-902F-307D7431DDE0}"/>
          </ac:spMkLst>
        </pc:spChg>
        <pc:picChg chg="mod">
          <ac:chgData name="איתי ברטוב" userId="f737b9de-d88e-49d0-8572-5a671752ca5b" providerId="ADAL" clId="{751AE32A-9D8A-44F4-B6D5-0076FF5E00AA}" dt="2022-01-20T08:27:54.907" v="59" actId="1076"/>
          <ac:picMkLst>
            <pc:docMk/>
            <pc:sldMk cId="568509383" sldId="275"/>
            <ac:picMk id="4" creationId="{00000000-0000-0000-0000-000000000000}"/>
          </ac:picMkLst>
        </pc:picChg>
      </pc:sldChg>
      <pc:sldChg chg="new del">
        <pc:chgData name="איתי ברטוב" userId="f737b9de-d88e-49d0-8572-5a671752ca5b" providerId="ADAL" clId="{751AE32A-9D8A-44F4-B6D5-0076FF5E00AA}" dt="2022-01-20T08:28:54.335" v="95" actId="680"/>
        <pc:sldMkLst>
          <pc:docMk/>
          <pc:sldMk cId="391433164" sldId="276"/>
        </pc:sldMkLst>
      </pc:sldChg>
      <pc:sldChg chg="addSp delSp modSp add mod modClrScheme chgLayout">
        <pc:chgData name="איתי ברטוב" userId="f737b9de-d88e-49d0-8572-5a671752ca5b" providerId="ADAL" clId="{751AE32A-9D8A-44F4-B6D5-0076FF5E00AA}" dt="2022-01-24T11:25:16.205" v="8452"/>
        <pc:sldMkLst>
          <pc:docMk/>
          <pc:sldMk cId="775563086" sldId="276"/>
        </pc:sldMkLst>
        <pc:spChg chg="del">
          <ac:chgData name="איתי ברטוב" userId="f737b9de-d88e-49d0-8572-5a671752ca5b" providerId="ADAL" clId="{751AE32A-9D8A-44F4-B6D5-0076FF5E00AA}" dt="2022-01-20T08:29:44.773" v="103" actId="478"/>
          <ac:spMkLst>
            <pc:docMk/>
            <pc:sldMk cId="775563086" sldId="276"/>
            <ac:spMk id="2" creationId="{00000000-0000-0000-0000-000000000000}"/>
          </ac:spMkLst>
        </pc:spChg>
        <pc:spChg chg="del">
          <ac:chgData name="איתי ברטוב" userId="f737b9de-d88e-49d0-8572-5a671752ca5b" providerId="ADAL" clId="{751AE32A-9D8A-44F4-B6D5-0076FF5E00AA}" dt="2022-01-20T08:29:46.030" v="104" actId="478"/>
          <ac:spMkLst>
            <pc:docMk/>
            <pc:sldMk cId="775563086" sldId="276"/>
            <ac:spMk id="5" creationId="{6867FE4A-C68B-4901-902F-307D7431DDE0}"/>
          </ac:spMkLst>
        </pc:spChg>
        <pc:spChg chg="add del mod ord">
          <ac:chgData name="איתי ברטוב" userId="f737b9de-d88e-49d0-8572-5a671752ca5b" providerId="ADAL" clId="{751AE32A-9D8A-44F4-B6D5-0076FF5E00AA}" dt="2022-01-20T08:29:50.560" v="105" actId="700"/>
          <ac:spMkLst>
            <pc:docMk/>
            <pc:sldMk cId="775563086" sldId="276"/>
            <ac:spMk id="6" creationId="{4B6344EA-CFD8-479D-8ACE-4712B5F8E17D}"/>
          </ac:spMkLst>
        </pc:spChg>
        <pc:spChg chg="add del mod ord">
          <ac:chgData name="איתי ברטוב" userId="f737b9de-d88e-49d0-8572-5a671752ca5b" providerId="ADAL" clId="{751AE32A-9D8A-44F4-B6D5-0076FF5E00AA}" dt="2022-01-20T08:29:50.560" v="105" actId="700"/>
          <ac:spMkLst>
            <pc:docMk/>
            <pc:sldMk cId="775563086" sldId="276"/>
            <ac:spMk id="8" creationId="{787DD0D1-BB2B-4CC8-A198-CB87C421F79E}"/>
          </ac:spMkLst>
        </pc:spChg>
        <pc:spChg chg="add del mod ord">
          <ac:chgData name="איתי ברטוב" userId="f737b9de-d88e-49d0-8572-5a671752ca5b" providerId="ADAL" clId="{751AE32A-9D8A-44F4-B6D5-0076FF5E00AA}" dt="2022-01-20T08:30:10.540" v="106" actId="700"/>
          <ac:spMkLst>
            <pc:docMk/>
            <pc:sldMk cId="775563086" sldId="276"/>
            <ac:spMk id="9" creationId="{53BD1B5E-8214-4E8E-AF80-693C8DA46A8C}"/>
          </ac:spMkLst>
        </pc:spChg>
        <pc:spChg chg="add del mod ord">
          <ac:chgData name="איתי ברטוב" userId="f737b9de-d88e-49d0-8572-5a671752ca5b" providerId="ADAL" clId="{751AE32A-9D8A-44F4-B6D5-0076FF5E00AA}" dt="2022-01-20T08:30:10.540" v="106" actId="700"/>
          <ac:spMkLst>
            <pc:docMk/>
            <pc:sldMk cId="775563086" sldId="276"/>
            <ac:spMk id="10" creationId="{A7FD0F9B-401A-4B8A-B151-989F7743CF6E}"/>
          </ac:spMkLst>
        </pc:spChg>
        <pc:spChg chg="add del mod ord">
          <ac:chgData name="איתי ברטוב" userId="f737b9de-d88e-49d0-8572-5a671752ca5b" providerId="ADAL" clId="{751AE32A-9D8A-44F4-B6D5-0076FF5E00AA}" dt="2022-01-20T08:30:10.540" v="106" actId="700"/>
          <ac:spMkLst>
            <pc:docMk/>
            <pc:sldMk cId="775563086" sldId="276"/>
            <ac:spMk id="11" creationId="{B16A8F84-71DA-4AD5-A59F-DC0516709148}"/>
          </ac:spMkLst>
        </pc:spChg>
        <pc:spChg chg="add del mod ord">
          <ac:chgData name="איתי ברטוב" userId="f737b9de-d88e-49d0-8572-5a671752ca5b" providerId="ADAL" clId="{751AE32A-9D8A-44F4-B6D5-0076FF5E00AA}" dt="2022-01-20T08:30:17.538" v="107" actId="700"/>
          <ac:spMkLst>
            <pc:docMk/>
            <pc:sldMk cId="775563086" sldId="276"/>
            <ac:spMk id="12" creationId="{C0A3B08F-3550-4DED-B01B-9A023C5D2255}"/>
          </ac:spMkLst>
        </pc:spChg>
        <pc:spChg chg="add del mod ord">
          <ac:chgData name="איתי ברטוב" userId="f737b9de-d88e-49d0-8572-5a671752ca5b" providerId="ADAL" clId="{751AE32A-9D8A-44F4-B6D5-0076FF5E00AA}" dt="2022-01-20T08:30:17.538" v="107" actId="700"/>
          <ac:spMkLst>
            <pc:docMk/>
            <pc:sldMk cId="775563086" sldId="276"/>
            <ac:spMk id="13" creationId="{2BCA291D-EE71-4F1F-9456-25E2A000CF5D}"/>
          </ac:spMkLst>
        </pc:spChg>
        <pc:spChg chg="add mod ord">
          <ac:chgData name="איתי ברטוב" userId="f737b9de-d88e-49d0-8572-5a671752ca5b" providerId="ADAL" clId="{751AE32A-9D8A-44F4-B6D5-0076FF5E00AA}" dt="2022-01-20T08:36:55.199" v="385" actId="1076"/>
          <ac:spMkLst>
            <pc:docMk/>
            <pc:sldMk cId="775563086" sldId="276"/>
            <ac:spMk id="14" creationId="{FC618396-0519-4B91-95F8-9BF1BEA33924}"/>
          </ac:spMkLst>
        </pc:spChg>
        <pc:spChg chg="add mod ord">
          <ac:chgData name="איתי ברטוב" userId="f737b9de-d88e-49d0-8572-5a671752ca5b" providerId="ADAL" clId="{751AE32A-9D8A-44F4-B6D5-0076FF5E00AA}" dt="2022-01-23T12:02:26.638" v="8313" actId="6549"/>
          <ac:spMkLst>
            <pc:docMk/>
            <pc:sldMk cId="775563086" sldId="276"/>
            <ac:spMk id="15" creationId="{760AE293-EB71-487E-9ECD-E1CB0C3F8BFF}"/>
          </ac:spMkLst>
        </pc:spChg>
        <pc:graphicFrameChg chg="add del mod modGraphic">
          <ac:chgData name="איתי ברטוב" userId="f737b9de-d88e-49d0-8572-5a671752ca5b" providerId="ADAL" clId="{751AE32A-9D8A-44F4-B6D5-0076FF5E00AA}" dt="2022-01-20T08:42:44.070" v="572" actId="478"/>
          <ac:graphicFrameMkLst>
            <pc:docMk/>
            <pc:sldMk cId="775563086" sldId="276"/>
            <ac:graphicFrameMk id="16" creationId="{11281FAB-015E-4D38-A070-25FD6DAEFF33}"/>
          </ac:graphicFrameMkLst>
        </pc:graphicFrameChg>
        <pc:graphicFrameChg chg="add del mod modGraphic">
          <ac:chgData name="איתי ברטוב" userId="f737b9de-d88e-49d0-8572-5a671752ca5b" providerId="ADAL" clId="{751AE32A-9D8A-44F4-B6D5-0076FF5E00AA}" dt="2022-01-20T08:42:57.673" v="580"/>
          <ac:graphicFrameMkLst>
            <pc:docMk/>
            <pc:sldMk cId="775563086" sldId="276"/>
            <ac:graphicFrameMk id="17" creationId="{B9DB3FC3-7853-4D10-94E5-BEF2CD3E36D3}"/>
          </ac:graphicFrameMkLst>
        </pc:graphicFrameChg>
        <pc:graphicFrameChg chg="add del mod">
          <ac:chgData name="איתי ברטוב" userId="f737b9de-d88e-49d0-8572-5a671752ca5b" providerId="ADAL" clId="{751AE32A-9D8A-44F4-B6D5-0076FF5E00AA}" dt="2022-01-20T08:43:07.949" v="590"/>
          <ac:graphicFrameMkLst>
            <pc:docMk/>
            <pc:sldMk cId="775563086" sldId="276"/>
            <ac:graphicFrameMk id="18" creationId="{FBC4A7CA-DEEF-4CA9-A9F1-87792EF7A6DA}"/>
          </ac:graphicFrameMkLst>
        </pc:graphicFrameChg>
        <pc:graphicFrameChg chg="add mod">
          <ac:chgData name="איתי ברטוב" userId="f737b9de-d88e-49d0-8572-5a671752ca5b" providerId="ADAL" clId="{751AE32A-9D8A-44F4-B6D5-0076FF5E00AA}" dt="2022-01-24T11:25:16.205" v="8452"/>
          <ac:graphicFrameMkLst>
            <pc:docMk/>
            <pc:sldMk cId="775563086" sldId="276"/>
            <ac:graphicFrameMk id="19" creationId="{AF9ADE25-E994-4673-BE24-A68E85FD4B5B}"/>
          </ac:graphicFrameMkLst>
        </pc:graphicFrameChg>
        <pc:picChg chg="mod">
          <ac:chgData name="איתי ברטוב" userId="f737b9de-d88e-49d0-8572-5a671752ca5b" providerId="ADAL" clId="{751AE32A-9D8A-44F4-B6D5-0076FF5E00AA}" dt="2022-01-20T08:36:52.927" v="384" actId="1076"/>
          <ac:picMkLst>
            <pc:docMk/>
            <pc:sldMk cId="775563086" sldId="276"/>
            <ac:picMk id="4" creationId="{00000000-0000-0000-0000-000000000000}"/>
          </ac:picMkLst>
        </pc:picChg>
      </pc:sldChg>
      <pc:sldChg chg="addSp delSp modSp add del mod chgLayout">
        <pc:chgData name="איתי ברטוב" userId="f737b9de-d88e-49d0-8572-5a671752ca5b" providerId="ADAL" clId="{751AE32A-9D8A-44F4-B6D5-0076FF5E00AA}" dt="2022-01-20T08:29:35.665" v="99" actId="2890"/>
        <pc:sldMkLst>
          <pc:docMk/>
          <pc:sldMk cId="1189405601" sldId="276"/>
        </pc:sldMkLst>
        <pc:spChg chg="mod ord">
          <ac:chgData name="איתי ברטוב" userId="f737b9de-d88e-49d0-8572-5a671752ca5b" providerId="ADAL" clId="{751AE32A-9D8A-44F4-B6D5-0076FF5E00AA}" dt="2022-01-20T08:29:34.124" v="98" actId="700"/>
          <ac:spMkLst>
            <pc:docMk/>
            <pc:sldMk cId="1189405601" sldId="276"/>
            <ac:spMk id="2" creationId="{00000000-0000-0000-0000-000000000000}"/>
          </ac:spMkLst>
        </pc:spChg>
        <pc:spChg chg="add del mod ord">
          <ac:chgData name="איתי ברטוב" userId="f737b9de-d88e-49d0-8572-5a671752ca5b" providerId="ADAL" clId="{751AE32A-9D8A-44F4-B6D5-0076FF5E00AA}" dt="2022-01-20T08:29:34.124" v="98" actId="700"/>
          <ac:spMkLst>
            <pc:docMk/>
            <pc:sldMk cId="1189405601" sldId="276"/>
            <ac:spMk id="3" creationId="{B6ACC6D1-9241-40A8-9F97-63E25F9D5A3F}"/>
          </ac:spMkLst>
        </pc:spChg>
        <pc:spChg chg="mod ord">
          <ac:chgData name="איתי ברטוב" userId="f737b9de-d88e-49d0-8572-5a671752ca5b" providerId="ADAL" clId="{751AE32A-9D8A-44F4-B6D5-0076FF5E00AA}" dt="2022-01-20T08:29:34.124" v="98" actId="700"/>
          <ac:spMkLst>
            <pc:docMk/>
            <pc:sldMk cId="1189405601" sldId="276"/>
            <ac:spMk id="5" creationId="{6867FE4A-C68B-4901-902F-307D7431DDE0}"/>
          </ac:spMkLst>
        </pc:spChg>
        <pc:spChg chg="add del mod ord">
          <ac:chgData name="איתי ברטוב" userId="f737b9de-d88e-49d0-8572-5a671752ca5b" providerId="ADAL" clId="{751AE32A-9D8A-44F4-B6D5-0076FF5E00AA}" dt="2022-01-20T08:29:34.124" v="98" actId="700"/>
          <ac:spMkLst>
            <pc:docMk/>
            <pc:sldMk cId="1189405601" sldId="276"/>
            <ac:spMk id="6" creationId="{C6D31CF6-86F1-4EF5-9DFD-779626C2DF06}"/>
          </ac:spMkLst>
        </pc:spChg>
        <pc:spChg chg="add del mod ord">
          <ac:chgData name="איתי ברטוב" userId="f737b9de-d88e-49d0-8572-5a671752ca5b" providerId="ADAL" clId="{751AE32A-9D8A-44F4-B6D5-0076FF5E00AA}" dt="2022-01-20T08:29:34.124" v="98" actId="700"/>
          <ac:spMkLst>
            <pc:docMk/>
            <pc:sldMk cId="1189405601" sldId="276"/>
            <ac:spMk id="7" creationId="{B4F478AC-02FE-42ED-8D4D-DA1BD84FA370}"/>
          </ac:spMkLst>
        </pc:spChg>
      </pc:sldChg>
      <pc:sldChg chg="addSp delSp modSp add mod">
        <pc:chgData name="איתי ברטוב" userId="f737b9de-d88e-49d0-8572-5a671752ca5b" providerId="ADAL" clId="{751AE32A-9D8A-44F4-B6D5-0076FF5E00AA}" dt="2022-01-20T14:16:18.500" v="6753" actId="20577"/>
        <pc:sldMkLst>
          <pc:docMk/>
          <pc:sldMk cId="347434800" sldId="277"/>
        </pc:sldMkLst>
        <pc:spChg chg="add mod">
          <ac:chgData name="איתי ברטוב" userId="f737b9de-d88e-49d0-8572-5a671752ca5b" providerId="ADAL" clId="{751AE32A-9D8A-44F4-B6D5-0076FF5E00AA}" dt="2022-01-20T13:04:08.178" v="2532" actId="20577"/>
          <ac:spMkLst>
            <pc:docMk/>
            <pc:sldMk cId="347434800" sldId="277"/>
            <ac:spMk id="6" creationId="{77E73036-9C5D-4CDF-9BC9-205F6378E034}"/>
          </ac:spMkLst>
        </pc:spChg>
        <pc:spChg chg="mod">
          <ac:chgData name="איתי ברטוב" userId="f737b9de-d88e-49d0-8572-5a671752ca5b" providerId="ADAL" clId="{751AE32A-9D8A-44F4-B6D5-0076FF5E00AA}" dt="2022-01-20T11:49:03.708" v="1122" actId="20577"/>
          <ac:spMkLst>
            <pc:docMk/>
            <pc:sldMk cId="347434800" sldId="277"/>
            <ac:spMk id="14" creationId="{FC618396-0519-4B91-95F8-9BF1BEA33924}"/>
          </ac:spMkLst>
        </pc:spChg>
        <pc:spChg chg="mod">
          <ac:chgData name="איתי ברטוב" userId="f737b9de-d88e-49d0-8572-5a671752ca5b" providerId="ADAL" clId="{751AE32A-9D8A-44F4-B6D5-0076FF5E00AA}" dt="2022-01-20T14:16:18.500" v="6753" actId="20577"/>
          <ac:spMkLst>
            <pc:docMk/>
            <pc:sldMk cId="347434800" sldId="277"/>
            <ac:spMk id="15" creationId="{760AE293-EB71-487E-9ECD-E1CB0C3F8BFF}"/>
          </ac:spMkLst>
        </pc:spChg>
        <pc:graphicFrameChg chg="del">
          <ac:chgData name="איתי ברטוב" userId="f737b9de-d88e-49d0-8572-5a671752ca5b" providerId="ADAL" clId="{751AE32A-9D8A-44F4-B6D5-0076FF5E00AA}" dt="2022-01-20T08:44:43.152" v="607" actId="478"/>
          <ac:graphicFrameMkLst>
            <pc:docMk/>
            <pc:sldMk cId="347434800" sldId="277"/>
            <ac:graphicFrameMk id="19" creationId="{AF9ADE25-E994-4673-BE24-A68E85FD4B5B}"/>
          </ac:graphicFrameMkLst>
        </pc:graphicFrameChg>
      </pc:sldChg>
      <pc:sldChg chg="new del">
        <pc:chgData name="איתי ברטוב" userId="f737b9de-d88e-49d0-8572-5a671752ca5b" providerId="ADAL" clId="{751AE32A-9D8A-44F4-B6D5-0076FF5E00AA}" dt="2022-01-20T08:44:38.344" v="605" actId="47"/>
        <pc:sldMkLst>
          <pc:docMk/>
          <pc:sldMk cId="1976670357" sldId="277"/>
        </pc:sldMkLst>
      </pc:sldChg>
      <pc:sldChg chg="addSp delSp modSp add mod">
        <pc:chgData name="איתי ברטוב" userId="f737b9de-d88e-49d0-8572-5a671752ca5b" providerId="ADAL" clId="{751AE32A-9D8A-44F4-B6D5-0076FF5E00AA}" dt="2022-01-20T13:04:46.550" v="2598" actId="20577"/>
        <pc:sldMkLst>
          <pc:docMk/>
          <pc:sldMk cId="2382234551" sldId="278"/>
        </pc:sldMkLst>
        <pc:spChg chg="add del mod ord">
          <ac:chgData name="איתי ברטוב" userId="f737b9de-d88e-49d0-8572-5a671752ca5b" providerId="ADAL" clId="{751AE32A-9D8A-44F4-B6D5-0076FF5E00AA}" dt="2022-01-20T13:04:15.523" v="2533" actId="478"/>
          <ac:spMkLst>
            <pc:docMk/>
            <pc:sldMk cId="2382234551" sldId="278"/>
            <ac:spMk id="2" creationId="{0DF71C83-3642-42EB-9128-D819946C7B08}"/>
          </ac:spMkLst>
        </pc:spChg>
        <pc:spChg chg="mod">
          <ac:chgData name="איתי ברטוב" userId="f737b9de-d88e-49d0-8572-5a671752ca5b" providerId="ADAL" clId="{751AE32A-9D8A-44F4-B6D5-0076FF5E00AA}" dt="2022-01-20T08:45:27.578" v="658" actId="20577"/>
          <ac:spMkLst>
            <pc:docMk/>
            <pc:sldMk cId="2382234551" sldId="278"/>
            <ac:spMk id="14" creationId="{FC618396-0519-4B91-95F8-9BF1BEA33924}"/>
          </ac:spMkLst>
        </pc:spChg>
        <pc:spChg chg="mod">
          <ac:chgData name="איתי ברטוב" userId="f737b9de-d88e-49d0-8572-5a671752ca5b" providerId="ADAL" clId="{751AE32A-9D8A-44F4-B6D5-0076FF5E00AA}" dt="2022-01-20T13:04:46.550" v="2598" actId="20577"/>
          <ac:spMkLst>
            <pc:docMk/>
            <pc:sldMk cId="2382234551" sldId="278"/>
            <ac:spMk id="15" creationId="{760AE293-EB71-487E-9ECD-E1CB0C3F8BFF}"/>
          </ac:spMkLst>
        </pc:spChg>
      </pc:sldChg>
      <pc:sldChg chg="addSp modSp add mod">
        <pc:chgData name="איתי ברטוב" userId="f737b9de-d88e-49d0-8572-5a671752ca5b" providerId="ADAL" clId="{751AE32A-9D8A-44F4-B6D5-0076FF5E00AA}" dt="2022-01-24T07:52:14.679" v="8449" actId="20577"/>
        <pc:sldMkLst>
          <pc:docMk/>
          <pc:sldMk cId="222651597" sldId="279"/>
        </pc:sldMkLst>
        <pc:spChg chg="add mod">
          <ac:chgData name="איתי ברטוב" userId="f737b9de-d88e-49d0-8572-5a671752ca5b" providerId="ADAL" clId="{751AE32A-9D8A-44F4-B6D5-0076FF5E00AA}" dt="2022-01-20T13:06:28.452" v="2806" actId="20577"/>
          <ac:spMkLst>
            <pc:docMk/>
            <pc:sldMk cId="222651597" sldId="279"/>
            <ac:spMk id="5" creationId="{679B3A80-F149-45EE-BAEA-130330013B18}"/>
          </ac:spMkLst>
        </pc:spChg>
        <pc:spChg chg="mod">
          <ac:chgData name="איתי ברטוב" userId="f737b9de-d88e-49d0-8572-5a671752ca5b" providerId="ADAL" clId="{751AE32A-9D8A-44F4-B6D5-0076FF5E00AA}" dt="2022-01-20T11:49:23.536" v="1150" actId="20577"/>
          <ac:spMkLst>
            <pc:docMk/>
            <pc:sldMk cId="222651597" sldId="279"/>
            <ac:spMk id="14" creationId="{FC618396-0519-4B91-95F8-9BF1BEA33924}"/>
          </ac:spMkLst>
        </pc:spChg>
        <pc:spChg chg="mod">
          <ac:chgData name="איתי ברטוב" userId="f737b9de-d88e-49d0-8572-5a671752ca5b" providerId="ADAL" clId="{751AE32A-9D8A-44F4-B6D5-0076FF5E00AA}" dt="2022-01-24T07:52:14.679" v="8449" actId="20577"/>
          <ac:spMkLst>
            <pc:docMk/>
            <pc:sldMk cId="222651597" sldId="279"/>
            <ac:spMk id="15" creationId="{760AE293-EB71-487E-9ECD-E1CB0C3F8BFF}"/>
          </ac:spMkLst>
        </pc:spChg>
      </pc:sldChg>
      <pc:sldChg chg="addSp delSp modSp add mod">
        <pc:chgData name="איתי ברטוב" userId="f737b9de-d88e-49d0-8572-5a671752ca5b" providerId="ADAL" clId="{751AE32A-9D8A-44F4-B6D5-0076FF5E00AA}" dt="2022-01-20T13:21:53.207" v="3146"/>
        <pc:sldMkLst>
          <pc:docMk/>
          <pc:sldMk cId="1984511403" sldId="280"/>
        </pc:sldMkLst>
        <pc:spChg chg="add del mod">
          <ac:chgData name="איתי ברטוב" userId="f737b9de-d88e-49d0-8572-5a671752ca5b" providerId="ADAL" clId="{751AE32A-9D8A-44F4-B6D5-0076FF5E00AA}" dt="2022-01-20T13:06:58.115" v="2811" actId="478"/>
          <ac:spMkLst>
            <pc:docMk/>
            <pc:sldMk cId="1984511403" sldId="280"/>
            <ac:spMk id="3" creationId="{0FE99BD4-BB6E-40D4-87C6-38140D4FF7AE}"/>
          </ac:spMkLst>
        </pc:spChg>
        <pc:spChg chg="add del">
          <ac:chgData name="איתי ברטוב" userId="f737b9de-d88e-49d0-8572-5a671752ca5b" providerId="ADAL" clId="{751AE32A-9D8A-44F4-B6D5-0076FF5E00AA}" dt="2022-01-20T13:08:12.550" v="2813" actId="478"/>
          <ac:spMkLst>
            <pc:docMk/>
            <pc:sldMk cId="1984511403" sldId="280"/>
            <ac:spMk id="5" creationId="{72A92B59-2F89-4D95-B2E3-992F53BC7719}"/>
          </ac:spMkLst>
        </pc:spChg>
        <pc:spChg chg="add mod">
          <ac:chgData name="איתי ברטוב" userId="f737b9de-d88e-49d0-8572-5a671752ca5b" providerId="ADAL" clId="{751AE32A-9D8A-44F4-B6D5-0076FF5E00AA}" dt="2022-01-20T13:14:01.751" v="3029" actId="2711"/>
          <ac:spMkLst>
            <pc:docMk/>
            <pc:sldMk cId="1984511403" sldId="280"/>
            <ac:spMk id="6" creationId="{A51AD77B-95F2-4536-94EA-E88E569033F3}"/>
          </ac:spMkLst>
        </pc:spChg>
        <pc:spChg chg="mod">
          <ac:chgData name="איתי ברטוב" userId="f737b9de-d88e-49d0-8572-5a671752ca5b" providerId="ADAL" clId="{751AE32A-9D8A-44F4-B6D5-0076FF5E00AA}" dt="2022-01-20T13:12:38.341" v="2981" actId="1076"/>
          <ac:spMkLst>
            <pc:docMk/>
            <pc:sldMk cId="1984511403" sldId="280"/>
            <ac:spMk id="14" creationId="{FC618396-0519-4B91-95F8-9BF1BEA33924}"/>
          </ac:spMkLst>
        </pc:spChg>
        <pc:spChg chg="del mod">
          <ac:chgData name="איתי ברטוב" userId="f737b9de-d88e-49d0-8572-5a671752ca5b" providerId="ADAL" clId="{751AE32A-9D8A-44F4-B6D5-0076FF5E00AA}" dt="2022-01-20T13:06:49.915" v="2810" actId="478"/>
          <ac:spMkLst>
            <pc:docMk/>
            <pc:sldMk cId="1984511403" sldId="280"/>
            <ac:spMk id="15" creationId="{760AE293-EB71-487E-9ECD-E1CB0C3F8BFF}"/>
          </ac:spMkLst>
        </pc:spChg>
        <pc:spChg chg="add del mod">
          <ac:chgData name="איתי ברטוב" userId="f737b9de-d88e-49d0-8572-5a671752ca5b" providerId="ADAL" clId="{751AE32A-9D8A-44F4-B6D5-0076FF5E00AA}" dt="2022-01-20T13:11:47.383" v="2963"/>
          <ac:spMkLst>
            <pc:docMk/>
            <pc:sldMk cId="1984511403" sldId="280"/>
            <ac:spMk id="18" creationId="{44A4914C-E934-492F-B1A3-EE0CCB387F36}"/>
          </ac:spMkLst>
        </pc:spChg>
        <pc:spChg chg="add mod">
          <ac:chgData name="איתי ברטוב" userId="f737b9de-d88e-49d0-8572-5a671752ca5b" providerId="ADAL" clId="{751AE32A-9D8A-44F4-B6D5-0076FF5E00AA}" dt="2022-01-20T13:13:51.305" v="3028" actId="2711"/>
          <ac:spMkLst>
            <pc:docMk/>
            <pc:sldMk cId="1984511403" sldId="280"/>
            <ac:spMk id="20" creationId="{B7519257-DE4A-47D4-A517-D5FFE735E716}"/>
          </ac:spMkLst>
        </pc:spChg>
        <pc:spChg chg="add mod">
          <ac:chgData name="איתי ברטוב" userId="f737b9de-d88e-49d0-8572-5a671752ca5b" providerId="ADAL" clId="{751AE32A-9D8A-44F4-B6D5-0076FF5E00AA}" dt="2022-01-20T13:13:42.125" v="3025" actId="2711"/>
          <ac:spMkLst>
            <pc:docMk/>
            <pc:sldMk cId="1984511403" sldId="280"/>
            <ac:spMk id="22" creationId="{37E9B01D-9DF5-430F-837B-F1B4B63A2DCA}"/>
          </ac:spMkLst>
        </pc:spChg>
        <pc:spChg chg="add mod">
          <ac:chgData name="איתי ברטוב" userId="f737b9de-d88e-49d0-8572-5a671752ca5b" providerId="ADAL" clId="{751AE32A-9D8A-44F4-B6D5-0076FF5E00AA}" dt="2022-01-20T13:20:55.262" v="3141" actId="20577"/>
          <ac:spMkLst>
            <pc:docMk/>
            <pc:sldMk cId="1984511403" sldId="280"/>
            <ac:spMk id="23" creationId="{1CA77D02-2849-4E3C-9279-80E87AF2F26F}"/>
          </ac:spMkLst>
        </pc:spChg>
        <pc:picChg chg="add mod">
          <ac:chgData name="איתי ברטוב" userId="f737b9de-d88e-49d0-8572-5a671752ca5b" providerId="ADAL" clId="{751AE32A-9D8A-44F4-B6D5-0076FF5E00AA}" dt="2022-01-20T13:11:39.560" v="2961" actId="571"/>
          <ac:picMkLst>
            <pc:docMk/>
            <pc:sldMk cId="1984511403" sldId="280"/>
            <ac:picMk id="12" creationId="{0A7A9BDB-AF23-4E21-8B82-18DD502726E3}"/>
          </ac:picMkLst>
        </pc:picChg>
        <pc:picChg chg="add mod">
          <ac:chgData name="איתי ברטוב" userId="f737b9de-d88e-49d0-8572-5a671752ca5b" providerId="ADAL" clId="{751AE32A-9D8A-44F4-B6D5-0076FF5E00AA}" dt="2022-01-20T13:11:39.560" v="2961" actId="571"/>
          <ac:picMkLst>
            <pc:docMk/>
            <pc:sldMk cId="1984511403" sldId="280"/>
            <ac:picMk id="13" creationId="{845BE910-FE99-4E08-8F16-FE69ED57258E}"/>
          </ac:picMkLst>
        </pc:picChg>
        <pc:picChg chg="add del mod">
          <ac:chgData name="איתי ברטוב" userId="f737b9de-d88e-49d0-8572-5a671752ca5b" providerId="ADAL" clId="{751AE32A-9D8A-44F4-B6D5-0076FF5E00AA}" dt="2022-01-20T13:11:47.383" v="2963"/>
          <ac:picMkLst>
            <pc:docMk/>
            <pc:sldMk cId="1984511403" sldId="280"/>
            <ac:picMk id="16" creationId="{3C84E072-D347-4F8D-AD59-274F9E3B7BA1}"/>
          </ac:picMkLst>
        </pc:picChg>
        <pc:picChg chg="add del mod">
          <ac:chgData name="איתי ברטוב" userId="f737b9de-d88e-49d0-8572-5a671752ca5b" providerId="ADAL" clId="{751AE32A-9D8A-44F4-B6D5-0076FF5E00AA}" dt="2022-01-20T13:11:47.383" v="2963"/>
          <ac:picMkLst>
            <pc:docMk/>
            <pc:sldMk cId="1984511403" sldId="280"/>
            <ac:picMk id="17" creationId="{8B0D9267-63A1-456C-B4C2-ABA0022EE334}"/>
          </ac:picMkLst>
        </pc:picChg>
        <pc:picChg chg="add mod">
          <ac:chgData name="איתי ברטוב" userId="f737b9de-d88e-49d0-8572-5a671752ca5b" providerId="ADAL" clId="{751AE32A-9D8A-44F4-B6D5-0076FF5E00AA}" dt="2022-01-20T13:13:02.440" v="2986" actId="1076"/>
          <ac:picMkLst>
            <pc:docMk/>
            <pc:sldMk cId="1984511403" sldId="280"/>
            <ac:picMk id="19" creationId="{10BB8EAC-58C8-4DD6-ACB0-7C359B7C6AFB}"/>
          </ac:picMkLst>
        </pc:picChg>
        <pc:picChg chg="add mod">
          <ac:chgData name="איתי ברטוב" userId="f737b9de-d88e-49d0-8572-5a671752ca5b" providerId="ADAL" clId="{751AE32A-9D8A-44F4-B6D5-0076FF5E00AA}" dt="2022-01-20T13:13:00.203" v="2985" actId="1076"/>
          <ac:picMkLst>
            <pc:docMk/>
            <pc:sldMk cId="1984511403" sldId="280"/>
            <ac:picMk id="21" creationId="{A05966E0-943D-4F80-8FA2-80FC3D24E339}"/>
          </ac:picMkLst>
        </pc:picChg>
        <pc:picChg chg="add mod">
          <ac:chgData name="איתי ברטוב" userId="f737b9de-d88e-49d0-8572-5a671752ca5b" providerId="ADAL" clId="{751AE32A-9D8A-44F4-B6D5-0076FF5E00AA}" dt="2022-01-20T13:21:53.207" v="3146"/>
          <ac:picMkLst>
            <pc:docMk/>
            <pc:sldMk cId="1984511403" sldId="280"/>
            <ac:picMk id="24" creationId="{8D8BA685-8A0D-4557-ACE9-5D402E604989}"/>
          </ac:picMkLst>
        </pc:picChg>
        <pc:picChg chg="add del">
          <ac:chgData name="איתי ברטוב" userId="f737b9de-d88e-49d0-8572-5a671752ca5b" providerId="ADAL" clId="{751AE32A-9D8A-44F4-B6D5-0076FF5E00AA}" dt="2022-01-20T13:09:05.897" v="2815"/>
          <ac:picMkLst>
            <pc:docMk/>
            <pc:sldMk cId="1984511403" sldId="280"/>
            <ac:picMk id="3074" creationId="{4058D8CA-6943-4ACC-A2A6-425BCF5D5725}"/>
          </ac:picMkLst>
        </pc:picChg>
        <pc:picChg chg="add del mod">
          <ac:chgData name="איתי ברטוב" userId="f737b9de-d88e-49d0-8572-5a671752ca5b" providerId="ADAL" clId="{751AE32A-9D8A-44F4-B6D5-0076FF5E00AA}" dt="2022-01-20T13:09:33.759" v="2821" actId="478"/>
          <ac:picMkLst>
            <pc:docMk/>
            <pc:sldMk cId="1984511403" sldId="280"/>
            <ac:picMk id="3076" creationId="{23E07F85-A1F7-4E0B-899E-53849C7BD828}"/>
          </ac:picMkLst>
        </pc:picChg>
        <pc:picChg chg="add mod">
          <ac:chgData name="איתי ברטוב" userId="f737b9de-d88e-49d0-8572-5a671752ca5b" providerId="ADAL" clId="{751AE32A-9D8A-44F4-B6D5-0076FF5E00AA}" dt="2022-01-20T13:12:48.583" v="2982" actId="1076"/>
          <ac:picMkLst>
            <pc:docMk/>
            <pc:sldMk cId="1984511403" sldId="280"/>
            <ac:picMk id="3078" creationId="{094C85DD-F61E-4AC5-98A2-BD1731DBFA25}"/>
          </ac:picMkLst>
        </pc:picChg>
      </pc:sldChg>
      <pc:sldChg chg="new del">
        <pc:chgData name="איתי ברטוב" userId="f737b9de-d88e-49d0-8572-5a671752ca5b" providerId="ADAL" clId="{751AE32A-9D8A-44F4-B6D5-0076FF5E00AA}" dt="2022-01-20T13:05:03.020" v="2600" actId="680"/>
        <pc:sldMkLst>
          <pc:docMk/>
          <pc:sldMk cId="2931830737" sldId="280"/>
        </pc:sldMkLst>
      </pc:sldChg>
      <pc:sldChg chg="new del">
        <pc:chgData name="איתי ברטוב" userId="f737b9de-d88e-49d0-8572-5a671752ca5b" providerId="ADAL" clId="{751AE32A-9D8A-44F4-B6D5-0076FF5E00AA}" dt="2022-01-20T12:59:37.378" v="2356" actId="680"/>
        <pc:sldMkLst>
          <pc:docMk/>
          <pc:sldMk cId="3432761925" sldId="280"/>
        </pc:sldMkLst>
      </pc:sldChg>
      <pc:sldChg chg="addSp delSp modSp add mod">
        <pc:chgData name="איתי ברטוב" userId="f737b9de-d88e-49d0-8572-5a671752ca5b" providerId="ADAL" clId="{751AE32A-9D8A-44F4-B6D5-0076FF5E00AA}" dt="2022-01-20T14:16:47.163" v="6762"/>
        <pc:sldMkLst>
          <pc:docMk/>
          <pc:sldMk cId="1631099698" sldId="281"/>
        </pc:sldMkLst>
        <pc:spChg chg="add mod">
          <ac:chgData name="איתי ברטוב" userId="f737b9de-d88e-49d0-8572-5a671752ca5b" providerId="ADAL" clId="{751AE32A-9D8A-44F4-B6D5-0076FF5E00AA}" dt="2022-01-20T13:37:00.975" v="3952" actId="5793"/>
          <ac:spMkLst>
            <pc:docMk/>
            <pc:sldMk cId="1631099698" sldId="281"/>
            <ac:spMk id="5" creationId="{CC9A7B85-DA41-4C9F-A7D3-20097C803A0F}"/>
          </ac:spMkLst>
        </pc:spChg>
        <pc:spChg chg="del mod">
          <ac:chgData name="איתי ברטוב" userId="f737b9de-d88e-49d0-8572-5a671752ca5b" providerId="ADAL" clId="{751AE32A-9D8A-44F4-B6D5-0076FF5E00AA}" dt="2022-01-20T13:22:48.657" v="3159" actId="478"/>
          <ac:spMkLst>
            <pc:docMk/>
            <pc:sldMk cId="1631099698" sldId="281"/>
            <ac:spMk id="6" creationId="{A51AD77B-95F2-4536-94EA-E88E569033F3}"/>
          </ac:spMkLst>
        </pc:spChg>
        <pc:spChg chg="mod">
          <ac:chgData name="איתי ברטוב" userId="f737b9de-d88e-49d0-8572-5a671752ca5b" providerId="ADAL" clId="{751AE32A-9D8A-44F4-B6D5-0076FF5E00AA}" dt="2022-01-20T14:16:47.163" v="6762"/>
          <ac:spMkLst>
            <pc:docMk/>
            <pc:sldMk cId="1631099698" sldId="281"/>
            <ac:spMk id="14" creationId="{FC618396-0519-4B91-95F8-9BF1BEA33924}"/>
          </ac:spMkLst>
        </pc:spChg>
        <pc:spChg chg="del">
          <ac:chgData name="איתי ברטוב" userId="f737b9de-d88e-49d0-8572-5a671752ca5b" providerId="ADAL" clId="{751AE32A-9D8A-44F4-B6D5-0076FF5E00AA}" dt="2022-01-20T13:22:47.196" v="3156" actId="478"/>
          <ac:spMkLst>
            <pc:docMk/>
            <pc:sldMk cId="1631099698" sldId="281"/>
            <ac:spMk id="20" creationId="{B7519257-DE4A-47D4-A517-D5FFE735E716}"/>
          </ac:spMkLst>
        </pc:spChg>
        <pc:spChg chg="del">
          <ac:chgData name="איתי ברטוב" userId="f737b9de-d88e-49d0-8572-5a671752ca5b" providerId="ADAL" clId="{751AE32A-9D8A-44F4-B6D5-0076FF5E00AA}" dt="2022-01-20T13:22:45.961" v="3155" actId="478"/>
          <ac:spMkLst>
            <pc:docMk/>
            <pc:sldMk cId="1631099698" sldId="281"/>
            <ac:spMk id="22" creationId="{37E9B01D-9DF5-430F-837B-F1B4B63A2DCA}"/>
          </ac:spMkLst>
        </pc:spChg>
        <pc:spChg chg="mod ord">
          <ac:chgData name="איתי ברטוב" userId="f737b9de-d88e-49d0-8572-5a671752ca5b" providerId="ADAL" clId="{751AE32A-9D8A-44F4-B6D5-0076FF5E00AA}" dt="2022-01-20T13:38:49.575" v="4071" actId="1076"/>
          <ac:spMkLst>
            <pc:docMk/>
            <pc:sldMk cId="1631099698" sldId="281"/>
            <ac:spMk id="23" creationId="{1CA77D02-2849-4E3C-9279-80E87AF2F26F}"/>
          </ac:spMkLst>
        </pc:spChg>
        <pc:spChg chg="add mod">
          <ac:chgData name="איתי ברטוב" userId="f737b9de-d88e-49d0-8572-5a671752ca5b" providerId="ADAL" clId="{751AE32A-9D8A-44F4-B6D5-0076FF5E00AA}" dt="2022-01-20T13:41:26.468" v="4175" actId="20577"/>
          <ac:spMkLst>
            <pc:docMk/>
            <pc:sldMk cId="1631099698" sldId="281"/>
            <ac:spMk id="24" creationId="{F09778AD-89C1-4928-95F5-69D15B991871}"/>
          </ac:spMkLst>
        </pc:spChg>
        <pc:spChg chg="add mod">
          <ac:chgData name="איתי ברטוב" userId="f737b9de-d88e-49d0-8572-5a671752ca5b" providerId="ADAL" clId="{751AE32A-9D8A-44F4-B6D5-0076FF5E00AA}" dt="2022-01-20T13:40:31.438" v="4159" actId="20577"/>
          <ac:spMkLst>
            <pc:docMk/>
            <pc:sldMk cId="1631099698" sldId="281"/>
            <ac:spMk id="25" creationId="{7AC91B26-CE48-4D9F-9910-344CEB07BB73}"/>
          </ac:spMkLst>
        </pc:spChg>
        <pc:graphicFrameChg chg="add del modGraphic">
          <ac:chgData name="איתי ברטוב" userId="f737b9de-d88e-49d0-8572-5a671752ca5b" providerId="ADAL" clId="{751AE32A-9D8A-44F4-B6D5-0076FF5E00AA}" dt="2022-01-20T13:24:01.095" v="3162" actId="1032"/>
          <ac:graphicFrameMkLst>
            <pc:docMk/>
            <pc:sldMk cId="1631099698" sldId="281"/>
            <ac:graphicFrameMk id="2" creationId="{2842F9F6-CAA5-4CE1-898F-0BA84A83E9E6}"/>
          </ac:graphicFrameMkLst>
        </pc:graphicFrameChg>
        <pc:graphicFrameChg chg="add del modGraphic">
          <ac:chgData name="איתי ברטוב" userId="f737b9de-d88e-49d0-8572-5a671752ca5b" providerId="ADAL" clId="{751AE32A-9D8A-44F4-B6D5-0076FF5E00AA}" dt="2022-01-20T13:25:24.944" v="3164" actId="478"/>
          <ac:graphicFrameMkLst>
            <pc:docMk/>
            <pc:sldMk cId="1631099698" sldId="281"/>
            <ac:graphicFrameMk id="3" creationId="{D6466EFD-669D-4BFA-86E2-74530A48CA41}"/>
          </ac:graphicFrameMkLst>
        </pc:graphicFrameChg>
        <pc:picChg chg="mod">
          <ac:chgData name="איתי ברטוב" userId="f737b9de-d88e-49d0-8572-5a671752ca5b" providerId="ADAL" clId="{751AE32A-9D8A-44F4-B6D5-0076FF5E00AA}" dt="2022-01-20T13:22:43.736" v="3154" actId="1076"/>
          <ac:picMkLst>
            <pc:docMk/>
            <pc:sldMk cId="1631099698" sldId="281"/>
            <ac:picMk id="4" creationId="{00000000-0000-0000-0000-000000000000}"/>
          </ac:picMkLst>
        </pc:picChg>
        <pc:picChg chg="add del mod">
          <ac:chgData name="איתי ברטוב" userId="f737b9de-d88e-49d0-8572-5a671752ca5b" providerId="ADAL" clId="{751AE32A-9D8A-44F4-B6D5-0076FF5E00AA}" dt="2022-01-20T13:25:38.175" v="3166"/>
          <ac:picMkLst>
            <pc:docMk/>
            <pc:sldMk cId="1631099698" sldId="281"/>
            <ac:picMk id="15" creationId="{15D71433-C31E-42AE-8F70-CB991D4CD971}"/>
          </ac:picMkLst>
        </pc:picChg>
        <pc:picChg chg="add del mod">
          <ac:chgData name="איתי ברטוב" userId="f737b9de-d88e-49d0-8572-5a671752ca5b" providerId="ADAL" clId="{751AE32A-9D8A-44F4-B6D5-0076FF5E00AA}" dt="2022-01-20T13:26:10.841" v="3232" actId="478"/>
          <ac:picMkLst>
            <pc:docMk/>
            <pc:sldMk cId="1631099698" sldId="281"/>
            <ac:picMk id="16" creationId="{7E06DB88-784F-459F-B459-58BB0D3D2939}"/>
          </ac:picMkLst>
        </pc:picChg>
        <pc:picChg chg="del">
          <ac:chgData name="איתי ברטוב" userId="f737b9de-d88e-49d0-8572-5a671752ca5b" providerId="ADAL" clId="{751AE32A-9D8A-44F4-B6D5-0076FF5E00AA}" dt="2022-01-20T13:22:47.523" v="3157" actId="478"/>
          <ac:picMkLst>
            <pc:docMk/>
            <pc:sldMk cId="1631099698" sldId="281"/>
            <ac:picMk id="19" creationId="{10BB8EAC-58C8-4DD6-ACB0-7C359B7C6AFB}"/>
          </ac:picMkLst>
        </pc:picChg>
        <pc:picChg chg="del">
          <ac:chgData name="איתי ברטוב" userId="f737b9de-d88e-49d0-8572-5a671752ca5b" providerId="ADAL" clId="{751AE32A-9D8A-44F4-B6D5-0076FF5E00AA}" dt="2022-01-20T13:22:41.441" v="3152" actId="21"/>
          <ac:picMkLst>
            <pc:docMk/>
            <pc:sldMk cId="1631099698" sldId="281"/>
            <ac:picMk id="21" creationId="{A05966E0-943D-4F80-8FA2-80FC3D24E339}"/>
          </ac:picMkLst>
        </pc:picChg>
        <pc:picChg chg="del">
          <ac:chgData name="איתי ברטוב" userId="f737b9de-d88e-49d0-8572-5a671752ca5b" providerId="ADAL" clId="{751AE32A-9D8A-44F4-B6D5-0076FF5E00AA}" dt="2022-01-20T13:22:49.126" v="3160" actId="478"/>
          <ac:picMkLst>
            <pc:docMk/>
            <pc:sldMk cId="1631099698" sldId="281"/>
            <ac:picMk id="3078" creationId="{094C85DD-F61E-4AC5-98A2-BD1731DBFA25}"/>
          </ac:picMkLst>
        </pc:picChg>
        <pc:picChg chg="add del mod">
          <ac:chgData name="איתי ברטוב" userId="f737b9de-d88e-49d0-8572-5a671752ca5b" providerId="ADAL" clId="{751AE32A-9D8A-44F4-B6D5-0076FF5E00AA}" dt="2022-01-20T13:21:51.716" v="3145" actId="21"/>
          <ac:picMkLst>
            <pc:docMk/>
            <pc:sldMk cId="1631099698" sldId="281"/>
            <ac:picMk id="5122" creationId="{9A078E76-86D9-4356-B9EE-7145584A50AB}"/>
          </ac:picMkLst>
        </pc:picChg>
        <pc:picChg chg="add mod">
          <ac:chgData name="איתי ברטוב" userId="f737b9de-d88e-49d0-8572-5a671752ca5b" providerId="ADAL" clId="{751AE32A-9D8A-44F4-B6D5-0076FF5E00AA}" dt="2022-01-20T13:30:13.813" v="3239" actId="14100"/>
          <ac:picMkLst>
            <pc:docMk/>
            <pc:sldMk cId="1631099698" sldId="281"/>
            <ac:picMk id="5124" creationId="{B031F41C-A4FB-4060-A056-0A25065B02A7}"/>
          </ac:picMkLst>
        </pc:picChg>
        <pc:picChg chg="add mod">
          <ac:chgData name="איתי ברטוב" userId="f737b9de-d88e-49d0-8572-5a671752ca5b" providerId="ADAL" clId="{751AE32A-9D8A-44F4-B6D5-0076FF5E00AA}" dt="2022-01-20T13:31:26.449" v="3367" actId="14100"/>
          <ac:picMkLst>
            <pc:docMk/>
            <pc:sldMk cId="1631099698" sldId="281"/>
            <ac:picMk id="5126" creationId="{3544A71A-1BC0-45D6-BCC9-B7B1FE29D3DD}"/>
          </ac:picMkLst>
        </pc:picChg>
      </pc:sldChg>
      <pc:sldChg chg="modSp add mod">
        <pc:chgData name="איתי ברטוב" userId="f737b9de-d88e-49d0-8572-5a671752ca5b" providerId="ADAL" clId="{751AE32A-9D8A-44F4-B6D5-0076FF5E00AA}" dt="2022-01-20T13:46:05.031" v="4463" actId="20577"/>
        <pc:sldMkLst>
          <pc:docMk/>
          <pc:sldMk cId="181959850" sldId="282"/>
        </pc:sldMkLst>
        <pc:spChg chg="mod">
          <ac:chgData name="איתי ברטוב" userId="f737b9de-d88e-49d0-8572-5a671752ca5b" providerId="ADAL" clId="{751AE32A-9D8A-44F4-B6D5-0076FF5E00AA}" dt="2022-01-20T13:42:28.265" v="4214" actId="20577"/>
          <ac:spMkLst>
            <pc:docMk/>
            <pc:sldMk cId="181959850" sldId="282"/>
            <ac:spMk id="14" creationId="{FC618396-0519-4B91-95F8-9BF1BEA33924}"/>
          </ac:spMkLst>
        </pc:spChg>
        <pc:spChg chg="mod">
          <ac:chgData name="איתי ברטוב" userId="f737b9de-d88e-49d0-8572-5a671752ca5b" providerId="ADAL" clId="{751AE32A-9D8A-44F4-B6D5-0076FF5E00AA}" dt="2022-01-20T13:46:05.031" v="4463" actId="20577"/>
          <ac:spMkLst>
            <pc:docMk/>
            <pc:sldMk cId="181959850" sldId="282"/>
            <ac:spMk id="15" creationId="{760AE293-EB71-487E-9ECD-E1CB0C3F8BFF}"/>
          </ac:spMkLst>
        </pc:spChg>
      </pc:sldChg>
      <pc:sldChg chg="modSp add mod">
        <pc:chgData name="איתי ברטוב" userId="f737b9de-d88e-49d0-8572-5a671752ca5b" providerId="ADAL" clId="{751AE32A-9D8A-44F4-B6D5-0076FF5E00AA}" dt="2022-01-24T07:52:38.233" v="8450" actId="20577"/>
        <pc:sldMkLst>
          <pc:docMk/>
          <pc:sldMk cId="3162480518" sldId="283"/>
        </pc:sldMkLst>
        <pc:spChg chg="mod">
          <ac:chgData name="איתי ברטוב" userId="f737b9de-d88e-49d0-8572-5a671752ca5b" providerId="ADAL" clId="{751AE32A-9D8A-44F4-B6D5-0076FF5E00AA}" dt="2022-01-20T13:59:13.849" v="5491" actId="1076"/>
          <ac:spMkLst>
            <pc:docMk/>
            <pc:sldMk cId="3162480518" sldId="283"/>
            <ac:spMk id="5" creationId="{679B3A80-F149-45EE-BAEA-130330013B18}"/>
          </ac:spMkLst>
        </pc:spChg>
        <pc:spChg chg="mod">
          <ac:chgData name="איתי ברטוב" userId="f737b9de-d88e-49d0-8572-5a671752ca5b" providerId="ADAL" clId="{751AE32A-9D8A-44F4-B6D5-0076FF5E00AA}" dt="2022-01-20T13:55:53.939" v="5239" actId="1076"/>
          <ac:spMkLst>
            <pc:docMk/>
            <pc:sldMk cId="3162480518" sldId="283"/>
            <ac:spMk id="14" creationId="{FC618396-0519-4B91-95F8-9BF1BEA33924}"/>
          </ac:spMkLst>
        </pc:spChg>
        <pc:spChg chg="mod">
          <ac:chgData name="איתי ברטוב" userId="f737b9de-d88e-49d0-8572-5a671752ca5b" providerId="ADAL" clId="{751AE32A-9D8A-44F4-B6D5-0076FF5E00AA}" dt="2022-01-24T07:52:38.233" v="8450" actId="20577"/>
          <ac:spMkLst>
            <pc:docMk/>
            <pc:sldMk cId="3162480518" sldId="283"/>
            <ac:spMk id="15" creationId="{760AE293-EB71-487E-9ECD-E1CB0C3F8BFF}"/>
          </ac:spMkLst>
        </pc:spChg>
      </pc:sldChg>
      <pc:sldChg chg="modSp add mod">
        <pc:chgData name="איתי ברטוב" userId="f737b9de-d88e-49d0-8572-5a671752ca5b" providerId="ADAL" clId="{751AE32A-9D8A-44F4-B6D5-0076FF5E00AA}" dt="2022-01-20T14:14:36.010" v="6726" actId="20577"/>
        <pc:sldMkLst>
          <pc:docMk/>
          <pc:sldMk cId="1277465111" sldId="284"/>
        </pc:sldMkLst>
        <pc:spChg chg="mod">
          <ac:chgData name="איתי ברטוב" userId="f737b9de-d88e-49d0-8572-5a671752ca5b" providerId="ADAL" clId="{751AE32A-9D8A-44F4-B6D5-0076FF5E00AA}" dt="2022-01-20T14:12:01.483" v="6716" actId="20577"/>
          <ac:spMkLst>
            <pc:docMk/>
            <pc:sldMk cId="1277465111" sldId="284"/>
            <ac:spMk id="6" creationId="{A51AD77B-95F2-4536-94EA-E88E569033F3}"/>
          </ac:spMkLst>
        </pc:spChg>
        <pc:spChg chg="mod">
          <ac:chgData name="איתי ברטוב" userId="f737b9de-d88e-49d0-8572-5a671752ca5b" providerId="ADAL" clId="{751AE32A-9D8A-44F4-B6D5-0076FF5E00AA}" dt="2022-01-20T14:14:36.010" v="6726" actId="20577"/>
          <ac:spMkLst>
            <pc:docMk/>
            <pc:sldMk cId="1277465111" sldId="284"/>
            <ac:spMk id="22" creationId="{37E9B01D-9DF5-430F-837B-F1B4B63A2DCA}"/>
          </ac:spMkLst>
        </pc:spChg>
      </pc:sldChg>
      <pc:sldChg chg="modSp add mod">
        <pc:chgData name="איתי ברטוב" userId="f737b9de-d88e-49d0-8572-5a671752ca5b" providerId="ADAL" clId="{751AE32A-9D8A-44F4-B6D5-0076FF5E00AA}" dt="2022-01-26T14:31:38.509" v="8455" actId="6549"/>
        <pc:sldMkLst>
          <pc:docMk/>
          <pc:sldMk cId="3218366764" sldId="285"/>
        </pc:sldMkLst>
        <pc:spChg chg="mod">
          <ac:chgData name="איתי ברטוב" userId="f737b9de-d88e-49d0-8572-5a671752ca5b" providerId="ADAL" clId="{751AE32A-9D8A-44F4-B6D5-0076FF5E00AA}" dt="2022-01-26T14:31:35.184" v="8454" actId="14100"/>
          <ac:spMkLst>
            <pc:docMk/>
            <pc:sldMk cId="3218366764" sldId="285"/>
            <ac:spMk id="5" creationId="{CC9A7B85-DA41-4C9F-A7D3-20097C803A0F}"/>
          </ac:spMkLst>
        </pc:spChg>
        <pc:spChg chg="mod">
          <ac:chgData name="איתי ברטוב" userId="f737b9de-d88e-49d0-8572-5a671752ca5b" providerId="ADAL" clId="{751AE32A-9D8A-44F4-B6D5-0076FF5E00AA}" dt="2022-01-20T14:16:42.033" v="6761"/>
          <ac:spMkLst>
            <pc:docMk/>
            <pc:sldMk cId="3218366764" sldId="285"/>
            <ac:spMk id="14" creationId="{FC618396-0519-4B91-95F8-9BF1BEA33924}"/>
          </ac:spMkLst>
        </pc:spChg>
        <pc:spChg chg="mod">
          <ac:chgData name="איתי ברטוב" userId="f737b9de-d88e-49d0-8572-5a671752ca5b" providerId="ADAL" clId="{751AE32A-9D8A-44F4-B6D5-0076FF5E00AA}" dt="2022-01-26T14:31:38.509" v="8455" actId="6549"/>
          <ac:spMkLst>
            <pc:docMk/>
            <pc:sldMk cId="3218366764" sldId="285"/>
            <ac:spMk id="24" creationId="{F09778AD-89C1-4928-95F5-69D15B991871}"/>
          </ac:spMkLst>
        </pc:spChg>
      </pc:sldChg>
      <pc:sldChg chg="modSp add mod">
        <pc:chgData name="איתי ברטוב" userId="f737b9de-d88e-49d0-8572-5a671752ca5b" providerId="ADAL" clId="{751AE32A-9D8A-44F4-B6D5-0076FF5E00AA}" dt="2022-01-20T14:05:51.207" v="5847" actId="20577"/>
        <pc:sldMkLst>
          <pc:docMk/>
          <pc:sldMk cId="125753468" sldId="286"/>
        </pc:sldMkLst>
        <pc:spChg chg="mod">
          <ac:chgData name="איתי ברטוב" userId="f737b9de-d88e-49d0-8572-5a671752ca5b" providerId="ADAL" clId="{751AE32A-9D8A-44F4-B6D5-0076FF5E00AA}" dt="2022-01-20T14:00:40.177" v="5500" actId="20577"/>
          <ac:spMkLst>
            <pc:docMk/>
            <pc:sldMk cId="125753468" sldId="286"/>
            <ac:spMk id="14" creationId="{FC618396-0519-4B91-95F8-9BF1BEA33924}"/>
          </ac:spMkLst>
        </pc:spChg>
        <pc:spChg chg="mod">
          <ac:chgData name="איתי ברטוב" userId="f737b9de-d88e-49d0-8572-5a671752ca5b" providerId="ADAL" clId="{751AE32A-9D8A-44F4-B6D5-0076FF5E00AA}" dt="2022-01-20T14:05:51.207" v="5847" actId="20577"/>
          <ac:spMkLst>
            <pc:docMk/>
            <pc:sldMk cId="125753468" sldId="286"/>
            <ac:spMk id="15" creationId="{760AE293-EB71-487E-9ECD-E1CB0C3F8BFF}"/>
          </ac:spMkLst>
        </pc:spChg>
      </pc:sldChg>
      <pc:sldChg chg="modSp add mod">
        <pc:chgData name="איתי ברטוב" userId="f737b9de-d88e-49d0-8572-5a671752ca5b" providerId="ADAL" clId="{751AE32A-9D8A-44F4-B6D5-0076FF5E00AA}" dt="2022-01-20T14:11:27.314" v="6690" actId="20577"/>
        <pc:sldMkLst>
          <pc:docMk/>
          <pc:sldMk cId="212469774" sldId="287"/>
        </pc:sldMkLst>
        <pc:spChg chg="mod">
          <ac:chgData name="איתי ברטוב" userId="f737b9de-d88e-49d0-8572-5a671752ca5b" providerId="ADAL" clId="{751AE32A-9D8A-44F4-B6D5-0076FF5E00AA}" dt="2022-01-20T14:11:27.314" v="6690" actId="20577"/>
          <ac:spMkLst>
            <pc:docMk/>
            <pc:sldMk cId="212469774" sldId="287"/>
            <ac:spMk id="15" creationId="{760AE293-EB71-487E-9ECD-E1CB0C3F8BFF}"/>
          </ac:spMkLst>
        </pc:spChg>
      </pc:sldChg>
      <pc:sldChg chg="modSp add mod">
        <pc:chgData name="איתי ברטוב" userId="f737b9de-d88e-49d0-8572-5a671752ca5b" providerId="ADAL" clId="{751AE32A-9D8A-44F4-B6D5-0076FF5E00AA}" dt="2022-01-26T14:31:50.990" v="8457" actId="6549"/>
        <pc:sldMkLst>
          <pc:docMk/>
          <pc:sldMk cId="611350036" sldId="288"/>
        </pc:sldMkLst>
        <pc:spChg chg="mod">
          <ac:chgData name="איתי ברטוב" userId="f737b9de-d88e-49d0-8572-5a671752ca5b" providerId="ADAL" clId="{751AE32A-9D8A-44F4-B6D5-0076FF5E00AA}" dt="2022-01-26T14:31:47.372" v="8456" actId="6549"/>
          <ac:spMkLst>
            <pc:docMk/>
            <pc:sldMk cId="611350036" sldId="288"/>
            <ac:spMk id="6" creationId="{A51AD77B-95F2-4536-94EA-E88E569033F3}"/>
          </ac:spMkLst>
        </pc:spChg>
        <pc:spChg chg="mod">
          <ac:chgData name="איתי ברטוב" userId="f737b9de-d88e-49d0-8572-5a671752ca5b" providerId="ADAL" clId="{751AE32A-9D8A-44F4-B6D5-0076FF5E00AA}" dt="2022-01-26T14:31:50.990" v="8457" actId="6549"/>
          <ac:spMkLst>
            <pc:docMk/>
            <pc:sldMk cId="611350036" sldId="288"/>
            <ac:spMk id="20" creationId="{B7519257-DE4A-47D4-A517-D5FFE735E716}"/>
          </ac:spMkLst>
        </pc:spChg>
      </pc:sldChg>
      <pc:sldChg chg="modSp add mod">
        <pc:chgData name="איתי ברטוב" userId="f737b9de-d88e-49d0-8572-5a671752ca5b" providerId="ADAL" clId="{751AE32A-9D8A-44F4-B6D5-0076FF5E00AA}" dt="2022-01-26T14:32:04.607" v="8459" actId="6549"/>
        <pc:sldMkLst>
          <pc:docMk/>
          <pc:sldMk cId="4225765621" sldId="289"/>
        </pc:sldMkLst>
        <pc:spChg chg="mod">
          <ac:chgData name="איתי ברטוב" userId="f737b9de-d88e-49d0-8572-5a671752ca5b" providerId="ADAL" clId="{751AE32A-9D8A-44F4-B6D5-0076FF5E00AA}" dt="2022-01-26T14:31:57.825" v="8458" actId="6549"/>
          <ac:spMkLst>
            <pc:docMk/>
            <pc:sldMk cId="4225765621" sldId="289"/>
            <ac:spMk id="5" creationId="{CC9A7B85-DA41-4C9F-A7D3-20097C803A0F}"/>
          </ac:spMkLst>
        </pc:spChg>
        <pc:spChg chg="mod">
          <ac:chgData name="איתי ברטוב" userId="f737b9de-d88e-49d0-8572-5a671752ca5b" providerId="ADAL" clId="{751AE32A-9D8A-44F4-B6D5-0076FF5E00AA}" dt="2022-01-20T14:16:35.406" v="6760" actId="20577"/>
          <ac:spMkLst>
            <pc:docMk/>
            <pc:sldMk cId="4225765621" sldId="289"/>
            <ac:spMk id="14" creationId="{FC618396-0519-4B91-95F8-9BF1BEA33924}"/>
          </ac:spMkLst>
        </pc:spChg>
        <pc:spChg chg="mod">
          <ac:chgData name="איתי ברטוב" userId="f737b9de-d88e-49d0-8572-5a671752ca5b" providerId="ADAL" clId="{751AE32A-9D8A-44F4-B6D5-0076FF5E00AA}" dt="2022-01-26T14:32:04.607" v="8459" actId="6549"/>
          <ac:spMkLst>
            <pc:docMk/>
            <pc:sldMk cId="4225765621" sldId="289"/>
            <ac:spMk id="24" creationId="{F09778AD-89C1-4928-95F5-69D15B991871}"/>
          </ac:spMkLst>
        </pc:spChg>
      </pc:sldChg>
      <pc:sldChg chg="addSp delSp modSp add mod chgLayout">
        <pc:chgData name="איתי ברטוב" userId="f737b9de-d88e-49d0-8572-5a671752ca5b" providerId="ADAL" clId="{751AE32A-9D8A-44F4-B6D5-0076FF5E00AA}" dt="2022-01-20T14:28:23.822" v="6915" actId="20577"/>
        <pc:sldMkLst>
          <pc:docMk/>
          <pc:sldMk cId="1269439620" sldId="290"/>
        </pc:sldMkLst>
        <pc:spChg chg="add mod ord">
          <ac:chgData name="איתי ברטוב" userId="f737b9de-d88e-49d0-8572-5a671752ca5b" providerId="ADAL" clId="{751AE32A-9D8A-44F4-B6D5-0076FF5E00AA}" dt="2022-01-20T14:25:42.733" v="6819" actId="123"/>
          <ac:spMkLst>
            <pc:docMk/>
            <pc:sldMk cId="1269439620" sldId="290"/>
            <ac:spMk id="2" creationId="{5CD4EAA2-DF8D-4518-85A4-5C9B930CA723}"/>
          </ac:spMkLst>
        </pc:spChg>
        <pc:spChg chg="del">
          <ac:chgData name="איתי ברטוב" userId="f737b9de-d88e-49d0-8572-5a671752ca5b" providerId="ADAL" clId="{751AE32A-9D8A-44F4-B6D5-0076FF5E00AA}" dt="2022-01-20T14:17:07.250" v="6771" actId="478"/>
          <ac:spMkLst>
            <pc:docMk/>
            <pc:sldMk cId="1269439620" sldId="290"/>
            <ac:spMk id="5" creationId="{CC9A7B85-DA41-4C9F-A7D3-20097C803A0F}"/>
          </ac:spMkLst>
        </pc:spChg>
        <pc:spChg chg="add mod">
          <ac:chgData name="איתי ברטוב" userId="f737b9de-d88e-49d0-8572-5a671752ca5b" providerId="ADAL" clId="{751AE32A-9D8A-44F4-B6D5-0076FF5E00AA}" dt="2022-01-20T14:28:23.822" v="6915" actId="20577"/>
          <ac:spMkLst>
            <pc:docMk/>
            <pc:sldMk cId="1269439620" sldId="290"/>
            <ac:spMk id="11" creationId="{83CBAACC-C724-4AE3-BDBD-9646C3E702E8}"/>
          </ac:spMkLst>
        </pc:spChg>
        <pc:spChg chg="mod ord">
          <ac:chgData name="איתי ברטוב" userId="f737b9de-d88e-49d0-8572-5a671752ca5b" providerId="ADAL" clId="{751AE32A-9D8A-44F4-B6D5-0076FF5E00AA}" dt="2022-01-20T14:18:50.938" v="6794" actId="1076"/>
          <ac:spMkLst>
            <pc:docMk/>
            <pc:sldMk cId="1269439620" sldId="290"/>
            <ac:spMk id="14" creationId="{FC618396-0519-4B91-95F8-9BF1BEA33924}"/>
          </ac:spMkLst>
        </pc:spChg>
        <pc:spChg chg="del mod">
          <ac:chgData name="איתי ברטוב" userId="f737b9de-d88e-49d0-8572-5a671752ca5b" providerId="ADAL" clId="{751AE32A-9D8A-44F4-B6D5-0076FF5E00AA}" dt="2022-01-20T14:17:05.327" v="6769" actId="478"/>
          <ac:spMkLst>
            <pc:docMk/>
            <pc:sldMk cId="1269439620" sldId="290"/>
            <ac:spMk id="23" creationId="{1CA77D02-2849-4E3C-9279-80E87AF2F26F}"/>
          </ac:spMkLst>
        </pc:spChg>
        <pc:spChg chg="del mod">
          <ac:chgData name="איתי ברטוב" userId="f737b9de-d88e-49d0-8572-5a671752ca5b" providerId="ADAL" clId="{751AE32A-9D8A-44F4-B6D5-0076FF5E00AA}" dt="2022-01-20T14:17:03.460" v="6767" actId="478"/>
          <ac:spMkLst>
            <pc:docMk/>
            <pc:sldMk cId="1269439620" sldId="290"/>
            <ac:spMk id="24" creationId="{F09778AD-89C1-4928-95F5-69D15B991871}"/>
          </ac:spMkLst>
        </pc:spChg>
        <pc:spChg chg="del">
          <ac:chgData name="איתי ברטוב" userId="f737b9de-d88e-49d0-8572-5a671752ca5b" providerId="ADAL" clId="{751AE32A-9D8A-44F4-B6D5-0076FF5E00AA}" dt="2022-01-20T14:17:06.662" v="6770" actId="478"/>
          <ac:spMkLst>
            <pc:docMk/>
            <pc:sldMk cId="1269439620" sldId="290"/>
            <ac:spMk id="25" creationId="{7AC91B26-CE48-4D9F-9910-344CEB07BB73}"/>
          </ac:spMkLst>
        </pc:spChg>
        <pc:picChg chg="del">
          <ac:chgData name="איתי ברטוב" userId="f737b9de-d88e-49d0-8572-5a671752ca5b" providerId="ADAL" clId="{751AE32A-9D8A-44F4-B6D5-0076FF5E00AA}" dt="2022-01-20T14:17:09.354" v="6772" actId="478"/>
          <ac:picMkLst>
            <pc:docMk/>
            <pc:sldMk cId="1269439620" sldId="290"/>
            <ac:picMk id="5124" creationId="{B031F41C-A4FB-4060-A056-0A25065B02A7}"/>
          </ac:picMkLst>
        </pc:picChg>
        <pc:picChg chg="del">
          <ac:chgData name="איתי ברטוב" userId="f737b9de-d88e-49d0-8572-5a671752ca5b" providerId="ADAL" clId="{751AE32A-9D8A-44F4-B6D5-0076FF5E00AA}" dt="2022-01-20T14:16:59.109" v="6764" actId="478"/>
          <ac:picMkLst>
            <pc:docMk/>
            <pc:sldMk cId="1269439620" sldId="290"/>
            <ac:picMk id="5126" creationId="{3544A71A-1BC0-45D6-BCC9-B7B1FE29D3DD}"/>
          </ac:picMkLst>
        </pc:picChg>
      </pc:sldChg>
      <pc:sldChg chg="addSp modSp add mod">
        <pc:chgData name="איתי ברטוב" userId="f737b9de-d88e-49d0-8572-5a671752ca5b" providerId="ADAL" clId="{751AE32A-9D8A-44F4-B6D5-0076FF5E00AA}" dt="2022-01-20T14:34:03.096" v="7262" actId="20577"/>
        <pc:sldMkLst>
          <pc:docMk/>
          <pc:sldMk cId="1417024297" sldId="291"/>
        </pc:sldMkLst>
        <pc:spChg chg="mod">
          <ac:chgData name="איתי ברטוב" userId="f737b9de-d88e-49d0-8572-5a671752ca5b" providerId="ADAL" clId="{751AE32A-9D8A-44F4-B6D5-0076FF5E00AA}" dt="2022-01-20T14:32:56.337" v="7229" actId="20577"/>
          <ac:spMkLst>
            <pc:docMk/>
            <pc:sldMk cId="1417024297" sldId="291"/>
            <ac:spMk id="2" creationId="{5CD4EAA2-DF8D-4518-85A4-5C9B930CA723}"/>
          </ac:spMkLst>
        </pc:spChg>
        <pc:spChg chg="mod">
          <ac:chgData name="איתי ברטוב" userId="f737b9de-d88e-49d0-8572-5a671752ca5b" providerId="ADAL" clId="{751AE32A-9D8A-44F4-B6D5-0076FF5E00AA}" dt="2022-01-20T14:34:03.096" v="7262" actId="20577"/>
          <ac:spMkLst>
            <pc:docMk/>
            <pc:sldMk cId="1417024297" sldId="291"/>
            <ac:spMk id="14" creationId="{FC618396-0519-4B91-95F8-9BF1BEA33924}"/>
          </ac:spMkLst>
        </pc:spChg>
        <pc:graphicFrameChg chg="add mod modGraphic">
          <ac:chgData name="איתי ברטוב" userId="f737b9de-d88e-49d0-8572-5a671752ca5b" providerId="ADAL" clId="{751AE32A-9D8A-44F4-B6D5-0076FF5E00AA}" dt="2022-01-20T14:30:54.874" v="7062" actId="14100"/>
          <ac:graphicFrameMkLst>
            <pc:docMk/>
            <pc:sldMk cId="1417024297" sldId="291"/>
            <ac:graphicFrameMk id="3" creationId="{14D7DFF8-39FB-41EE-939C-726DA12EAFDB}"/>
          </ac:graphicFrameMkLst>
        </pc:graphicFrameChg>
        <pc:graphicFrameChg chg="add mod modGraphic">
          <ac:chgData name="איתי ברטוב" userId="f737b9de-d88e-49d0-8572-5a671752ca5b" providerId="ADAL" clId="{751AE32A-9D8A-44F4-B6D5-0076FF5E00AA}" dt="2022-01-20T14:33:00.739" v="7230" actId="1076"/>
          <ac:graphicFrameMkLst>
            <pc:docMk/>
            <pc:sldMk cId="1417024297" sldId="291"/>
            <ac:graphicFrameMk id="5" creationId="{4952E67B-8979-4960-AADA-64371877C7EC}"/>
          </ac:graphicFrameMkLst>
        </pc:graphicFrameChg>
        <pc:picChg chg="mod">
          <ac:chgData name="איתי ברטוב" userId="f737b9de-d88e-49d0-8572-5a671752ca5b" providerId="ADAL" clId="{751AE32A-9D8A-44F4-B6D5-0076FF5E00AA}" dt="2022-01-20T14:30:34.031" v="7045" actId="1076"/>
          <ac:picMkLst>
            <pc:docMk/>
            <pc:sldMk cId="1417024297" sldId="291"/>
            <ac:picMk id="4" creationId="{00000000-0000-0000-0000-000000000000}"/>
          </ac:picMkLst>
        </pc:picChg>
      </pc:sldChg>
      <pc:sldChg chg="delSp modSp add mod">
        <pc:chgData name="איתי ברטוב" userId="f737b9de-d88e-49d0-8572-5a671752ca5b" providerId="ADAL" clId="{751AE32A-9D8A-44F4-B6D5-0076FF5E00AA}" dt="2022-01-21T06:59:19.083" v="7558" actId="20577"/>
        <pc:sldMkLst>
          <pc:docMk/>
          <pc:sldMk cId="3889764300" sldId="292"/>
        </pc:sldMkLst>
        <pc:spChg chg="mod">
          <ac:chgData name="איתי ברטוב" userId="f737b9de-d88e-49d0-8572-5a671752ca5b" providerId="ADAL" clId="{751AE32A-9D8A-44F4-B6D5-0076FF5E00AA}" dt="2022-01-21T06:59:19.083" v="7558" actId="20577"/>
          <ac:spMkLst>
            <pc:docMk/>
            <pc:sldMk cId="3889764300" sldId="292"/>
            <ac:spMk id="2" creationId="{5CD4EAA2-DF8D-4518-85A4-5C9B930CA723}"/>
          </ac:spMkLst>
        </pc:spChg>
        <pc:spChg chg="mod">
          <ac:chgData name="איתי ברטוב" userId="f737b9de-d88e-49d0-8572-5a671752ca5b" providerId="ADAL" clId="{751AE32A-9D8A-44F4-B6D5-0076FF5E00AA}" dt="2022-01-20T15:09:36.613" v="7297" actId="20577"/>
          <ac:spMkLst>
            <pc:docMk/>
            <pc:sldMk cId="3889764300" sldId="292"/>
            <ac:spMk id="14" creationId="{FC618396-0519-4B91-95F8-9BF1BEA33924}"/>
          </ac:spMkLst>
        </pc:spChg>
        <pc:graphicFrameChg chg="del">
          <ac:chgData name="איתי ברטוב" userId="f737b9de-d88e-49d0-8572-5a671752ca5b" providerId="ADAL" clId="{751AE32A-9D8A-44F4-B6D5-0076FF5E00AA}" dt="2022-01-20T14:33:10.575" v="7232" actId="478"/>
          <ac:graphicFrameMkLst>
            <pc:docMk/>
            <pc:sldMk cId="3889764300" sldId="292"/>
            <ac:graphicFrameMk id="3" creationId="{14D7DFF8-39FB-41EE-939C-726DA12EAFDB}"/>
          </ac:graphicFrameMkLst>
        </pc:graphicFrameChg>
        <pc:graphicFrameChg chg="del">
          <ac:chgData name="איתי ברטוב" userId="f737b9de-d88e-49d0-8572-5a671752ca5b" providerId="ADAL" clId="{751AE32A-9D8A-44F4-B6D5-0076FF5E00AA}" dt="2022-01-20T14:33:17.408" v="7233" actId="478"/>
          <ac:graphicFrameMkLst>
            <pc:docMk/>
            <pc:sldMk cId="3889764300" sldId="292"/>
            <ac:graphicFrameMk id="5" creationId="{4952E67B-8979-4960-AADA-64371877C7EC}"/>
          </ac:graphicFrameMkLst>
        </pc:graphicFrameChg>
        <pc:picChg chg="mod">
          <ac:chgData name="איתי ברטוב" userId="f737b9de-d88e-49d0-8572-5a671752ca5b" providerId="ADAL" clId="{751AE32A-9D8A-44F4-B6D5-0076FF5E00AA}" dt="2022-01-20T14:33:48.345" v="7237" actId="1076"/>
          <ac:picMkLst>
            <pc:docMk/>
            <pc:sldMk cId="3889764300" sldId="292"/>
            <ac:picMk id="4" creationId="{00000000-0000-0000-0000-000000000000}"/>
          </ac:picMkLst>
        </pc:picChg>
      </pc:sldChg>
      <pc:sldChg chg="addSp modSp add mod">
        <pc:chgData name="איתי ברטוב" userId="f737b9de-d88e-49d0-8572-5a671752ca5b" providerId="ADAL" clId="{751AE32A-9D8A-44F4-B6D5-0076FF5E00AA}" dt="2022-01-21T07:00:50.277" v="7654" actId="14100"/>
        <pc:sldMkLst>
          <pc:docMk/>
          <pc:sldMk cId="425521001" sldId="293"/>
        </pc:sldMkLst>
        <pc:spChg chg="mod">
          <ac:chgData name="איתי ברטוב" userId="f737b9de-d88e-49d0-8572-5a671752ca5b" providerId="ADAL" clId="{751AE32A-9D8A-44F4-B6D5-0076FF5E00AA}" dt="2022-01-21T07:00:26.909" v="7649" actId="6549"/>
          <ac:spMkLst>
            <pc:docMk/>
            <pc:sldMk cId="425521001" sldId="293"/>
            <ac:spMk id="2" creationId="{5CD4EAA2-DF8D-4518-85A4-5C9B930CA723}"/>
          </ac:spMkLst>
        </pc:spChg>
        <pc:spChg chg="mod">
          <ac:chgData name="איתי ברטוב" userId="f737b9de-d88e-49d0-8572-5a671752ca5b" providerId="ADAL" clId="{751AE32A-9D8A-44F4-B6D5-0076FF5E00AA}" dt="2022-01-21T07:00:22.696" v="7648" actId="20577"/>
          <ac:spMkLst>
            <pc:docMk/>
            <pc:sldMk cId="425521001" sldId="293"/>
            <ac:spMk id="14" creationId="{FC618396-0519-4B91-95F8-9BF1BEA33924}"/>
          </ac:spMkLst>
        </pc:spChg>
        <pc:picChg chg="add mod">
          <ac:chgData name="איתי ברטוב" userId="f737b9de-d88e-49d0-8572-5a671752ca5b" providerId="ADAL" clId="{751AE32A-9D8A-44F4-B6D5-0076FF5E00AA}" dt="2022-01-21T07:00:50.277" v="7654" actId="14100"/>
          <ac:picMkLst>
            <pc:docMk/>
            <pc:sldMk cId="425521001" sldId="293"/>
            <ac:picMk id="5" creationId="{0966ECF8-F1A5-4CE9-A25A-3FBE610C9CFA}"/>
          </ac:picMkLst>
        </pc:picChg>
      </pc:sldChg>
      <pc:sldChg chg="delSp modSp add mod">
        <pc:chgData name="איתי ברטוב" userId="f737b9de-d88e-49d0-8572-5a671752ca5b" providerId="ADAL" clId="{751AE32A-9D8A-44F4-B6D5-0076FF5E00AA}" dt="2022-01-21T07:20:04.819" v="7955" actId="20577"/>
        <pc:sldMkLst>
          <pc:docMk/>
          <pc:sldMk cId="4112430323" sldId="294"/>
        </pc:sldMkLst>
        <pc:spChg chg="mod">
          <ac:chgData name="איתי ברטוב" userId="f737b9de-d88e-49d0-8572-5a671752ca5b" providerId="ADAL" clId="{751AE32A-9D8A-44F4-B6D5-0076FF5E00AA}" dt="2022-01-21T07:20:04.819" v="7955" actId="20577"/>
          <ac:spMkLst>
            <pc:docMk/>
            <pc:sldMk cId="4112430323" sldId="294"/>
            <ac:spMk id="2" creationId="{5CD4EAA2-DF8D-4518-85A4-5C9B930CA723}"/>
          </ac:spMkLst>
        </pc:spChg>
        <pc:spChg chg="mod">
          <ac:chgData name="איתי ברטוב" userId="f737b9de-d88e-49d0-8572-5a671752ca5b" providerId="ADAL" clId="{751AE32A-9D8A-44F4-B6D5-0076FF5E00AA}" dt="2022-01-21T07:01:50.041" v="7729" actId="27636"/>
          <ac:spMkLst>
            <pc:docMk/>
            <pc:sldMk cId="4112430323" sldId="294"/>
            <ac:spMk id="14" creationId="{FC618396-0519-4B91-95F8-9BF1BEA33924}"/>
          </ac:spMkLst>
        </pc:spChg>
        <pc:picChg chg="del">
          <ac:chgData name="איתי ברטוב" userId="f737b9de-d88e-49d0-8572-5a671752ca5b" providerId="ADAL" clId="{751AE32A-9D8A-44F4-B6D5-0076FF5E00AA}" dt="2022-01-21T07:01:27.034" v="7679" actId="478"/>
          <ac:picMkLst>
            <pc:docMk/>
            <pc:sldMk cId="4112430323" sldId="294"/>
            <ac:picMk id="5" creationId="{0966ECF8-F1A5-4CE9-A25A-3FBE610C9CFA}"/>
          </ac:picMkLst>
        </pc:picChg>
      </pc:sldChg>
      <pc:sldChg chg="addSp modSp add mod">
        <pc:chgData name="איתי ברטוב" userId="f737b9de-d88e-49d0-8572-5a671752ca5b" providerId="ADAL" clId="{751AE32A-9D8A-44F4-B6D5-0076FF5E00AA}" dt="2022-01-24T07:52:47.571" v="8451" actId="20577"/>
        <pc:sldMkLst>
          <pc:docMk/>
          <pc:sldMk cId="4042827269" sldId="295"/>
        </pc:sldMkLst>
        <pc:spChg chg="mod">
          <ac:chgData name="איתי ברטוב" userId="f737b9de-d88e-49d0-8572-5a671752ca5b" providerId="ADAL" clId="{751AE32A-9D8A-44F4-B6D5-0076FF5E00AA}" dt="2022-01-24T07:52:47.571" v="8451" actId="20577"/>
          <ac:spMkLst>
            <pc:docMk/>
            <pc:sldMk cId="4042827269" sldId="295"/>
            <ac:spMk id="2" creationId="{5CD4EAA2-DF8D-4518-85A4-5C9B930CA723}"/>
          </ac:spMkLst>
        </pc:spChg>
        <pc:spChg chg="mod">
          <ac:chgData name="איתי ברטוב" userId="f737b9de-d88e-49d0-8572-5a671752ca5b" providerId="ADAL" clId="{751AE32A-9D8A-44F4-B6D5-0076FF5E00AA}" dt="2022-01-21T07:20:19.464" v="7979" actId="20577"/>
          <ac:spMkLst>
            <pc:docMk/>
            <pc:sldMk cId="4042827269" sldId="295"/>
            <ac:spMk id="14" creationId="{FC618396-0519-4B91-95F8-9BF1BEA33924}"/>
          </ac:spMkLst>
        </pc:spChg>
        <pc:picChg chg="add mod">
          <ac:chgData name="איתי ברטוב" userId="f737b9de-d88e-49d0-8572-5a671752ca5b" providerId="ADAL" clId="{751AE32A-9D8A-44F4-B6D5-0076FF5E00AA}" dt="2022-01-21T07:25:35.484" v="8311" actId="1076"/>
          <ac:picMkLst>
            <pc:docMk/>
            <pc:sldMk cId="4042827269" sldId="295"/>
            <ac:picMk id="6146" creationId="{B766F5FA-FD81-42BD-8A9B-36389534ECDD}"/>
          </ac:picMkLst>
        </pc:picChg>
        <pc:picChg chg="add mod">
          <ac:chgData name="איתי ברטוב" userId="f737b9de-d88e-49d0-8572-5a671752ca5b" providerId="ADAL" clId="{751AE32A-9D8A-44F4-B6D5-0076FF5E00AA}" dt="2022-01-21T07:24:25.040" v="8151" actId="14100"/>
          <ac:picMkLst>
            <pc:docMk/>
            <pc:sldMk cId="4042827269" sldId="295"/>
            <ac:picMk id="6148" creationId="{CDB594A7-8A01-47D2-AAA8-8FEF0E13DEB2}"/>
          </ac:picMkLst>
        </pc:picChg>
      </pc:sldChg>
    </pc:docChg>
  </pc:docChgLst>
  <pc:docChgLst>
    <pc:chgData name="פנינה מזל" userId="S::pninam@zofim.org.il::cb750802-1dad-40cc-9ed7-fdea4da5744c" providerId="AD" clId="Web-{CAA3AF4B-65A0-F579-4882-12A773CEC5FC}"/>
    <pc:docChg chg="modSld">
      <pc:chgData name="פנינה מזל" userId="S::pninam@zofim.org.il::cb750802-1dad-40cc-9ed7-fdea4da5744c" providerId="AD" clId="Web-{CAA3AF4B-65A0-F579-4882-12A773CEC5FC}" dt="2022-01-26T09:40:55.725" v="272" actId="20577"/>
      <pc:docMkLst>
        <pc:docMk/>
      </pc:docMkLst>
      <pc:sldChg chg="modSp">
        <pc:chgData name="פנינה מזל" userId="S::pninam@zofim.org.il::cb750802-1dad-40cc-9ed7-fdea4da5744c" providerId="AD" clId="Web-{CAA3AF4B-65A0-F579-4882-12A773CEC5FC}" dt="2022-01-26T09:36:51.751" v="174" actId="20577"/>
        <pc:sldMkLst>
          <pc:docMk/>
          <pc:sldMk cId="611350036" sldId="288"/>
        </pc:sldMkLst>
        <pc:spChg chg="mod">
          <ac:chgData name="פנינה מזל" userId="S::pninam@zofim.org.il::cb750802-1dad-40cc-9ed7-fdea4da5744c" providerId="AD" clId="Web-{CAA3AF4B-65A0-F579-4882-12A773CEC5FC}" dt="2022-01-26T09:34:08.341" v="92" actId="20577"/>
          <ac:spMkLst>
            <pc:docMk/>
            <pc:sldMk cId="611350036" sldId="288"/>
            <ac:spMk id="6" creationId="{A51AD77B-95F2-4536-94EA-E88E569033F3}"/>
          </ac:spMkLst>
        </pc:spChg>
        <pc:spChg chg="mod">
          <ac:chgData name="פנינה מזל" userId="S::pninam@zofim.org.il::cb750802-1dad-40cc-9ed7-fdea4da5744c" providerId="AD" clId="Web-{CAA3AF4B-65A0-F579-4882-12A773CEC5FC}" dt="2022-01-26T09:36:51.751" v="174" actId="20577"/>
          <ac:spMkLst>
            <pc:docMk/>
            <pc:sldMk cId="611350036" sldId="288"/>
            <ac:spMk id="20" creationId="{B7519257-DE4A-47D4-A517-D5FFE735E716}"/>
          </ac:spMkLst>
        </pc:spChg>
      </pc:sldChg>
      <pc:sldChg chg="modSp">
        <pc:chgData name="פנינה מזל" userId="S::pninam@zofim.org.il::cb750802-1dad-40cc-9ed7-fdea4da5744c" providerId="AD" clId="Web-{CAA3AF4B-65A0-F579-4882-12A773CEC5FC}" dt="2022-01-26T09:40:55.725" v="272" actId="20577"/>
        <pc:sldMkLst>
          <pc:docMk/>
          <pc:sldMk cId="4225765621" sldId="289"/>
        </pc:sldMkLst>
        <pc:spChg chg="mod">
          <ac:chgData name="פנינה מזל" userId="S::pninam@zofim.org.il::cb750802-1dad-40cc-9ed7-fdea4da5744c" providerId="AD" clId="Web-{CAA3AF4B-65A0-F579-4882-12A773CEC5FC}" dt="2022-01-26T09:40:22.052" v="236" actId="1076"/>
          <ac:spMkLst>
            <pc:docMk/>
            <pc:sldMk cId="4225765621" sldId="289"/>
            <ac:spMk id="5" creationId="{CC9A7B85-DA41-4C9F-A7D3-20097C803A0F}"/>
          </ac:spMkLst>
        </pc:spChg>
        <pc:spChg chg="mod">
          <ac:chgData name="פנינה מזל" userId="S::pninam@zofim.org.il::cb750802-1dad-40cc-9ed7-fdea4da5744c" providerId="AD" clId="Web-{CAA3AF4B-65A0-F579-4882-12A773CEC5FC}" dt="2022-01-26T09:40:55.725" v="272" actId="20577"/>
          <ac:spMkLst>
            <pc:docMk/>
            <pc:sldMk cId="4225765621" sldId="289"/>
            <ac:spMk id="24" creationId="{F09778AD-89C1-4928-95F5-69D15B99187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FA4D4B-AF82-4F27-A022-4D0A190586C4}" type="doc">
      <dgm:prSet loTypeId="urn:microsoft.com/office/officeart/2005/8/layout/process1" loCatId="process" qsTypeId="urn:microsoft.com/office/officeart/2005/8/quickstyle/simple1" qsCatId="simple" csTypeId="urn:microsoft.com/office/officeart/2005/8/colors/accent1_2" csCatId="accent1" phldr="1"/>
      <dgm:spPr/>
    </dgm:pt>
    <dgm:pt modelId="{85093DD2-F8ED-44E0-9BA1-04A9A64845B5}">
      <dgm:prSet phldrT="[טקסט]"/>
      <dgm:spPr/>
      <dgm:t>
        <a:bodyPr/>
        <a:lstStyle/>
        <a:p>
          <a:pPr rtl="1"/>
          <a:r>
            <a:rPr lang="he-IL"/>
            <a:t>הבעיה ברורה</a:t>
          </a:r>
        </a:p>
      </dgm:t>
    </dgm:pt>
    <dgm:pt modelId="{A059B461-D9D3-4F28-8575-52C3E4EAF966}" type="parTrans" cxnId="{C9090029-6244-4B6A-9446-31E84667BCA3}">
      <dgm:prSet/>
      <dgm:spPr/>
      <dgm:t>
        <a:bodyPr/>
        <a:lstStyle/>
        <a:p>
          <a:pPr rtl="1"/>
          <a:endParaRPr lang="he-IL"/>
        </a:p>
      </dgm:t>
    </dgm:pt>
    <dgm:pt modelId="{82E46CA6-4899-4E65-BDE1-71F197A374FA}" type="sibTrans" cxnId="{C9090029-6244-4B6A-9446-31E84667BCA3}">
      <dgm:prSet/>
      <dgm:spPr/>
      <dgm:t>
        <a:bodyPr/>
        <a:lstStyle/>
        <a:p>
          <a:pPr rtl="1"/>
          <a:endParaRPr lang="he-IL"/>
        </a:p>
      </dgm:t>
    </dgm:pt>
    <dgm:pt modelId="{F8836A3C-D4E3-45B1-94D3-20A6A7B542E0}">
      <dgm:prSet phldrT="[טקסט]"/>
      <dgm:spPr/>
      <dgm:t>
        <a:bodyPr/>
        <a:lstStyle/>
        <a:p>
          <a:pPr rtl="1"/>
          <a:r>
            <a:rPr lang="he-IL"/>
            <a:t>חלופות לפתרון ברורות</a:t>
          </a:r>
        </a:p>
      </dgm:t>
    </dgm:pt>
    <dgm:pt modelId="{01BF8B25-23E1-4CAC-8FC6-B70AC6D58F3E}" type="parTrans" cxnId="{63AACE5B-BFFB-46F6-B30F-2C8902675B4E}">
      <dgm:prSet/>
      <dgm:spPr/>
      <dgm:t>
        <a:bodyPr/>
        <a:lstStyle/>
        <a:p>
          <a:pPr rtl="1"/>
          <a:endParaRPr lang="he-IL"/>
        </a:p>
      </dgm:t>
    </dgm:pt>
    <dgm:pt modelId="{57301E74-0D72-46D8-9145-A1C6211A3DA2}" type="sibTrans" cxnId="{63AACE5B-BFFB-46F6-B30F-2C8902675B4E}">
      <dgm:prSet/>
      <dgm:spPr/>
      <dgm:t>
        <a:bodyPr/>
        <a:lstStyle/>
        <a:p>
          <a:pPr rtl="1"/>
          <a:endParaRPr lang="he-IL"/>
        </a:p>
      </dgm:t>
    </dgm:pt>
    <dgm:pt modelId="{CDE74AAA-6F88-44A7-82FB-83350B86D97F}">
      <dgm:prSet phldrT="[טקסט]"/>
      <dgm:spPr/>
      <dgm:t>
        <a:bodyPr/>
        <a:lstStyle/>
        <a:p>
          <a:pPr rtl="1"/>
          <a:r>
            <a:rPr lang="he-IL"/>
            <a:t>אתגר טכני</a:t>
          </a:r>
        </a:p>
      </dgm:t>
    </dgm:pt>
    <dgm:pt modelId="{A69C8776-89F2-479B-9C0B-8E8A22B4559C}" type="parTrans" cxnId="{808CC1FF-1DCE-4F9E-AB8B-2BEE1474762E}">
      <dgm:prSet/>
      <dgm:spPr/>
      <dgm:t>
        <a:bodyPr/>
        <a:lstStyle/>
        <a:p>
          <a:pPr rtl="1"/>
          <a:endParaRPr lang="he-IL"/>
        </a:p>
      </dgm:t>
    </dgm:pt>
    <dgm:pt modelId="{8A438CB6-05E2-485F-8846-B455C3F04930}" type="sibTrans" cxnId="{808CC1FF-1DCE-4F9E-AB8B-2BEE1474762E}">
      <dgm:prSet/>
      <dgm:spPr/>
      <dgm:t>
        <a:bodyPr/>
        <a:lstStyle/>
        <a:p>
          <a:pPr rtl="1"/>
          <a:endParaRPr lang="he-IL"/>
        </a:p>
      </dgm:t>
    </dgm:pt>
    <dgm:pt modelId="{9F04607E-BBFC-4DFD-87BA-F392EB182A05}" type="pres">
      <dgm:prSet presAssocID="{78FA4D4B-AF82-4F27-A022-4D0A190586C4}" presName="Name0" presStyleCnt="0">
        <dgm:presLayoutVars>
          <dgm:dir/>
          <dgm:resizeHandles val="exact"/>
        </dgm:presLayoutVars>
      </dgm:prSet>
      <dgm:spPr/>
    </dgm:pt>
    <dgm:pt modelId="{1A29DFA0-A978-4D03-8C84-808231A0990F}" type="pres">
      <dgm:prSet presAssocID="{CDE74AAA-6F88-44A7-82FB-83350B86D97F}" presName="node" presStyleLbl="node1" presStyleIdx="0" presStyleCnt="3">
        <dgm:presLayoutVars>
          <dgm:bulletEnabled val="1"/>
        </dgm:presLayoutVars>
      </dgm:prSet>
      <dgm:spPr/>
    </dgm:pt>
    <dgm:pt modelId="{9574DBE5-6776-42B5-A7CA-EDD406AB3162}" type="pres">
      <dgm:prSet presAssocID="{8A438CB6-05E2-485F-8846-B455C3F04930}" presName="sibTrans" presStyleLbl="sibTrans2D1" presStyleIdx="0" presStyleCnt="2"/>
      <dgm:spPr/>
    </dgm:pt>
    <dgm:pt modelId="{05B5EC31-25D5-4A7E-9069-B8B823BE3A81}" type="pres">
      <dgm:prSet presAssocID="{8A438CB6-05E2-485F-8846-B455C3F04930}" presName="connectorText" presStyleLbl="sibTrans2D1" presStyleIdx="0" presStyleCnt="2"/>
      <dgm:spPr/>
    </dgm:pt>
    <dgm:pt modelId="{446EB5E9-58C0-4A69-941D-60089996BB7B}" type="pres">
      <dgm:prSet presAssocID="{85093DD2-F8ED-44E0-9BA1-04A9A64845B5}" presName="node" presStyleLbl="node1" presStyleIdx="1" presStyleCnt="3">
        <dgm:presLayoutVars>
          <dgm:bulletEnabled val="1"/>
        </dgm:presLayoutVars>
      </dgm:prSet>
      <dgm:spPr/>
    </dgm:pt>
    <dgm:pt modelId="{359B7A2F-2556-4913-B173-E8E82ABEB645}" type="pres">
      <dgm:prSet presAssocID="{82E46CA6-4899-4E65-BDE1-71F197A374FA}" presName="sibTrans" presStyleLbl="sibTrans2D1" presStyleIdx="1" presStyleCnt="2"/>
      <dgm:spPr/>
    </dgm:pt>
    <dgm:pt modelId="{C09E4E66-F407-408B-89F4-53A05E5AE91F}" type="pres">
      <dgm:prSet presAssocID="{82E46CA6-4899-4E65-BDE1-71F197A374FA}" presName="connectorText" presStyleLbl="sibTrans2D1" presStyleIdx="1" presStyleCnt="2"/>
      <dgm:spPr/>
    </dgm:pt>
    <dgm:pt modelId="{A8B32ED6-FB59-4942-9D7B-1556457A0541}" type="pres">
      <dgm:prSet presAssocID="{F8836A3C-D4E3-45B1-94D3-20A6A7B542E0}" presName="node" presStyleLbl="node1" presStyleIdx="2" presStyleCnt="3">
        <dgm:presLayoutVars>
          <dgm:bulletEnabled val="1"/>
        </dgm:presLayoutVars>
      </dgm:prSet>
      <dgm:spPr/>
    </dgm:pt>
  </dgm:ptLst>
  <dgm:cxnLst>
    <dgm:cxn modelId="{093B5112-6662-4E96-8C8A-F2B26AE8C083}" type="presOf" srcId="{F8836A3C-D4E3-45B1-94D3-20A6A7B542E0}" destId="{A8B32ED6-FB59-4942-9D7B-1556457A0541}" srcOrd="0" destOrd="0" presId="urn:microsoft.com/office/officeart/2005/8/layout/process1"/>
    <dgm:cxn modelId="{C9090029-6244-4B6A-9446-31E84667BCA3}" srcId="{78FA4D4B-AF82-4F27-A022-4D0A190586C4}" destId="{85093DD2-F8ED-44E0-9BA1-04A9A64845B5}" srcOrd="1" destOrd="0" parTransId="{A059B461-D9D3-4F28-8575-52C3E4EAF966}" sibTransId="{82E46CA6-4899-4E65-BDE1-71F197A374FA}"/>
    <dgm:cxn modelId="{63AACE5B-BFFB-46F6-B30F-2C8902675B4E}" srcId="{78FA4D4B-AF82-4F27-A022-4D0A190586C4}" destId="{F8836A3C-D4E3-45B1-94D3-20A6A7B542E0}" srcOrd="2" destOrd="0" parTransId="{01BF8B25-23E1-4CAC-8FC6-B70AC6D58F3E}" sibTransId="{57301E74-0D72-46D8-9145-A1C6211A3DA2}"/>
    <dgm:cxn modelId="{DDFB8A5C-C7C2-4E6C-8D5E-CB561759BD0E}" type="presOf" srcId="{8A438CB6-05E2-485F-8846-B455C3F04930}" destId="{9574DBE5-6776-42B5-A7CA-EDD406AB3162}" srcOrd="0" destOrd="0" presId="urn:microsoft.com/office/officeart/2005/8/layout/process1"/>
    <dgm:cxn modelId="{0CC2025D-C50D-4F04-8AC6-91CA5C77FD58}" type="presOf" srcId="{CDE74AAA-6F88-44A7-82FB-83350B86D97F}" destId="{1A29DFA0-A978-4D03-8C84-808231A0990F}" srcOrd="0" destOrd="0" presId="urn:microsoft.com/office/officeart/2005/8/layout/process1"/>
    <dgm:cxn modelId="{0A647067-85BE-460F-92D2-374714797ECC}" type="presOf" srcId="{85093DD2-F8ED-44E0-9BA1-04A9A64845B5}" destId="{446EB5E9-58C0-4A69-941D-60089996BB7B}" srcOrd="0" destOrd="0" presId="urn:microsoft.com/office/officeart/2005/8/layout/process1"/>
    <dgm:cxn modelId="{2860604F-ACA8-4672-8112-7325C81F5F65}" type="presOf" srcId="{82E46CA6-4899-4E65-BDE1-71F197A374FA}" destId="{C09E4E66-F407-408B-89F4-53A05E5AE91F}" srcOrd="1" destOrd="0" presId="urn:microsoft.com/office/officeart/2005/8/layout/process1"/>
    <dgm:cxn modelId="{9F738595-0501-4448-A861-3AE956D26C3C}" type="presOf" srcId="{8A438CB6-05E2-485F-8846-B455C3F04930}" destId="{05B5EC31-25D5-4A7E-9069-B8B823BE3A81}" srcOrd="1" destOrd="0" presId="urn:microsoft.com/office/officeart/2005/8/layout/process1"/>
    <dgm:cxn modelId="{1F02D4AD-A0CC-4022-9381-1F8A9280F3F1}" type="presOf" srcId="{78FA4D4B-AF82-4F27-A022-4D0A190586C4}" destId="{9F04607E-BBFC-4DFD-87BA-F392EB182A05}" srcOrd="0" destOrd="0" presId="urn:microsoft.com/office/officeart/2005/8/layout/process1"/>
    <dgm:cxn modelId="{BB50C5E1-F51B-42FB-BB11-B0D0BEE0604C}" type="presOf" srcId="{82E46CA6-4899-4E65-BDE1-71F197A374FA}" destId="{359B7A2F-2556-4913-B173-E8E82ABEB645}" srcOrd="0" destOrd="0" presId="urn:microsoft.com/office/officeart/2005/8/layout/process1"/>
    <dgm:cxn modelId="{808CC1FF-1DCE-4F9E-AB8B-2BEE1474762E}" srcId="{78FA4D4B-AF82-4F27-A022-4D0A190586C4}" destId="{CDE74AAA-6F88-44A7-82FB-83350B86D97F}" srcOrd="0" destOrd="0" parTransId="{A69C8776-89F2-479B-9C0B-8E8A22B4559C}" sibTransId="{8A438CB6-05E2-485F-8846-B455C3F04930}"/>
    <dgm:cxn modelId="{CED3B925-B491-46F9-880A-AB88199A583C}" type="presParOf" srcId="{9F04607E-BBFC-4DFD-87BA-F392EB182A05}" destId="{1A29DFA0-A978-4D03-8C84-808231A0990F}" srcOrd="0" destOrd="0" presId="urn:microsoft.com/office/officeart/2005/8/layout/process1"/>
    <dgm:cxn modelId="{07CCE7AD-C9BA-4822-8C33-53D804476B6D}" type="presParOf" srcId="{9F04607E-BBFC-4DFD-87BA-F392EB182A05}" destId="{9574DBE5-6776-42B5-A7CA-EDD406AB3162}" srcOrd="1" destOrd="0" presId="urn:microsoft.com/office/officeart/2005/8/layout/process1"/>
    <dgm:cxn modelId="{2FA7D76A-0127-43CC-9333-5DB325FCAAEF}" type="presParOf" srcId="{9574DBE5-6776-42B5-A7CA-EDD406AB3162}" destId="{05B5EC31-25D5-4A7E-9069-B8B823BE3A81}" srcOrd="0" destOrd="0" presId="urn:microsoft.com/office/officeart/2005/8/layout/process1"/>
    <dgm:cxn modelId="{E44F8356-677D-4AAB-BAC0-79FDD6F6AB84}" type="presParOf" srcId="{9F04607E-BBFC-4DFD-87BA-F392EB182A05}" destId="{446EB5E9-58C0-4A69-941D-60089996BB7B}" srcOrd="2" destOrd="0" presId="urn:microsoft.com/office/officeart/2005/8/layout/process1"/>
    <dgm:cxn modelId="{D0A5339D-2672-4098-B80B-56E55688EC7A}" type="presParOf" srcId="{9F04607E-BBFC-4DFD-87BA-F392EB182A05}" destId="{359B7A2F-2556-4913-B173-E8E82ABEB645}" srcOrd="3" destOrd="0" presId="urn:microsoft.com/office/officeart/2005/8/layout/process1"/>
    <dgm:cxn modelId="{6E087F24-CC0D-49AE-937A-4887BC626514}" type="presParOf" srcId="{359B7A2F-2556-4913-B173-E8E82ABEB645}" destId="{C09E4E66-F407-408B-89F4-53A05E5AE91F}" srcOrd="0" destOrd="0" presId="urn:microsoft.com/office/officeart/2005/8/layout/process1"/>
    <dgm:cxn modelId="{E81542AE-74A6-4B64-B3E8-638B2282F6F8}" type="presParOf" srcId="{9F04607E-BBFC-4DFD-87BA-F392EB182A05}" destId="{A8B32ED6-FB59-4942-9D7B-1556457A0541}"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229EBD-D96B-4620-BBF5-8D307B91A252}" type="doc">
      <dgm:prSet loTypeId="urn:microsoft.com/office/officeart/2005/8/layout/process1" loCatId="process" qsTypeId="urn:microsoft.com/office/officeart/2005/8/quickstyle/simple1" qsCatId="simple" csTypeId="urn:microsoft.com/office/officeart/2005/8/colors/accent1_2" csCatId="accent1" phldr="1"/>
      <dgm:spPr/>
    </dgm:pt>
    <dgm:pt modelId="{7F482853-B692-49C5-AB51-171DB0CCF79C}">
      <dgm:prSet phldrT="[טקסט]"/>
      <dgm:spPr/>
      <dgm:t>
        <a:bodyPr/>
        <a:lstStyle/>
        <a:p>
          <a:pPr rtl="1"/>
          <a:r>
            <a:rPr lang="he-IL"/>
            <a:t>אתגר הסתגלותי</a:t>
          </a:r>
        </a:p>
      </dgm:t>
    </dgm:pt>
    <dgm:pt modelId="{DC41D8CD-15B4-42B2-9E7B-7A0F00C8BB5A}" type="parTrans" cxnId="{8305AF61-BCFE-48E6-BA85-89CEDC06CAEE}">
      <dgm:prSet/>
      <dgm:spPr/>
      <dgm:t>
        <a:bodyPr/>
        <a:lstStyle/>
        <a:p>
          <a:pPr rtl="1"/>
          <a:endParaRPr lang="he-IL"/>
        </a:p>
      </dgm:t>
    </dgm:pt>
    <dgm:pt modelId="{23C083BE-4A04-4454-9F70-3C4C0A1C3591}" type="sibTrans" cxnId="{8305AF61-BCFE-48E6-BA85-89CEDC06CAEE}">
      <dgm:prSet/>
      <dgm:spPr/>
      <dgm:t>
        <a:bodyPr/>
        <a:lstStyle/>
        <a:p>
          <a:pPr rtl="1"/>
          <a:endParaRPr lang="he-IL"/>
        </a:p>
      </dgm:t>
    </dgm:pt>
    <dgm:pt modelId="{C7876A10-7F51-41AC-B26F-2763251DE373}">
      <dgm:prSet phldrT="[טקסט]"/>
      <dgm:spPr/>
      <dgm:t>
        <a:bodyPr/>
        <a:lstStyle/>
        <a:p>
          <a:pPr rtl="1"/>
          <a:r>
            <a:rPr lang="he-IL"/>
            <a:t>הגדרת הבעיה</a:t>
          </a:r>
        </a:p>
      </dgm:t>
    </dgm:pt>
    <dgm:pt modelId="{2DF1A4CC-6C16-40B2-8E96-3AFE637EDEB6}" type="parTrans" cxnId="{73006C64-72FB-4E81-AC73-9F7B9FDC8D8B}">
      <dgm:prSet/>
      <dgm:spPr/>
      <dgm:t>
        <a:bodyPr/>
        <a:lstStyle/>
        <a:p>
          <a:pPr rtl="1"/>
          <a:endParaRPr lang="he-IL"/>
        </a:p>
      </dgm:t>
    </dgm:pt>
    <dgm:pt modelId="{9A134A1E-18B0-4126-B759-387C80F2D972}" type="sibTrans" cxnId="{73006C64-72FB-4E81-AC73-9F7B9FDC8D8B}">
      <dgm:prSet/>
      <dgm:spPr/>
      <dgm:t>
        <a:bodyPr/>
        <a:lstStyle/>
        <a:p>
          <a:pPr rtl="1"/>
          <a:endParaRPr lang="he-IL"/>
        </a:p>
      </dgm:t>
    </dgm:pt>
    <dgm:pt modelId="{55C25AD7-BD80-433B-AB93-A5B38480F300}">
      <dgm:prSet phldrT="[טקסט]"/>
      <dgm:spPr/>
      <dgm:t>
        <a:bodyPr/>
        <a:lstStyle/>
        <a:p>
          <a:pPr rtl="1"/>
          <a:r>
            <a:rPr lang="he-IL"/>
            <a:t>הבעיה לא בהכרח ברורה</a:t>
          </a:r>
        </a:p>
      </dgm:t>
    </dgm:pt>
    <dgm:pt modelId="{40EF1768-0AC1-492B-AFAB-CB9C5372A7E2}" type="parTrans" cxnId="{F6B25D6D-891D-4C88-8F87-7167AF50405C}">
      <dgm:prSet/>
      <dgm:spPr/>
      <dgm:t>
        <a:bodyPr/>
        <a:lstStyle/>
        <a:p>
          <a:pPr rtl="1"/>
          <a:endParaRPr lang="he-IL"/>
        </a:p>
      </dgm:t>
    </dgm:pt>
    <dgm:pt modelId="{9A5025E2-73B2-429F-9A0A-92712CE36C68}" type="sibTrans" cxnId="{F6B25D6D-891D-4C88-8F87-7167AF50405C}">
      <dgm:prSet/>
      <dgm:spPr/>
      <dgm:t>
        <a:bodyPr/>
        <a:lstStyle/>
        <a:p>
          <a:pPr rtl="1"/>
          <a:endParaRPr lang="he-IL"/>
        </a:p>
      </dgm:t>
    </dgm:pt>
    <dgm:pt modelId="{DF41B432-4C50-4725-9805-F6EE98478283}">
      <dgm:prSet phldrT="[טקסט]"/>
      <dgm:spPr/>
      <dgm:t>
        <a:bodyPr/>
        <a:lstStyle/>
        <a:p>
          <a:pPr rtl="1"/>
          <a:r>
            <a:rPr lang="he-IL"/>
            <a:t>אין פתרון מובנה וברור</a:t>
          </a:r>
        </a:p>
      </dgm:t>
    </dgm:pt>
    <dgm:pt modelId="{74CC326A-D36C-4664-9699-565777AE6E45}" type="parTrans" cxnId="{F7FE7FA6-0714-4E76-83A9-DA38E03D3CA6}">
      <dgm:prSet/>
      <dgm:spPr/>
      <dgm:t>
        <a:bodyPr/>
        <a:lstStyle/>
        <a:p>
          <a:pPr rtl="1"/>
          <a:endParaRPr lang="he-IL"/>
        </a:p>
      </dgm:t>
    </dgm:pt>
    <dgm:pt modelId="{9CA4AE60-73B9-4FE7-B1DD-DC0C9A59EF0F}" type="sibTrans" cxnId="{F7FE7FA6-0714-4E76-83A9-DA38E03D3CA6}">
      <dgm:prSet/>
      <dgm:spPr/>
      <dgm:t>
        <a:bodyPr/>
        <a:lstStyle/>
        <a:p>
          <a:pPr rtl="1"/>
          <a:endParaRPr lang="he-IL"/>
        </a:p>
      </dgm:t>
    </dgm:pt>
    <dgm:pt modelId="{0AC37918-4EB5-4A1F-B77E-C75CCD67B7C9}" type="pres">
      <dgm:prSet presAssocID="{02229EBD-D96B-4620-BBF5-8D307B91A252}" presName="Name0" presStyleCnt="0">
        <dgm:presLayoutVars>
          <dgm:dir/>
          <dgm:resizeHandles val="exact"/>
        </dgm:presLayoutVars>
      </dgm:prSet>
      <dgm:spPr/>
    </dgm:pt>
    <dgm:pt modelId="{129F81F3-C1A3-46C5-8CC3-00E58DD0B42E}" type="pres">
      <dgm:prSet presAssocID="{7F482853-B692-49C5-AB51-171DB0CCF79C}" presName="node" presStyleLbl="node1" presStyleIdx="0" presStyleCnt="4">
        <dgm:presLayoutVars>
          <dgm:bulletEnabled val="1"/>
        </dgm:presLayoutVars>
      </dgm:prSet>
      <dgm:spPr/>
    </dgm:pt>
    <dgm:pt modelId="{95854EEA-EC35-46A0-B8B2-98E50551DBA5}" type="pres">
      <dgm:prSet presAssocID="{23C083BE-4A04-4454-9F70-3C4C0A1C3591}" presName="sibTrans" presStyleLbl="sibTrans2D1" presStyleIdx="0" presStyleCnt="3"/>
      <dgm:spPr/>
    </dgm:pt>
    <dgm:pt modelId="{BE49C76E-9EA2-4436-A53B-227EBE91BF7F}" type="pres">
      <dgm:prSet presAssocID="{23C083BE-4A04-4454-9F70-3C4C0A1C3591}" presName="connectorText" presStyleLbl="sibTrans2D1" presStyleIdx="0" presStyleCnt="3"/>
      <dgm:spPr/>
    </dgm:pt>
    <dgm:pt modelId="{70837C9A-D50A-4C32-910A-DF487D74CD82}" type="pres">
      <dgm:prSet presAssocID="{55C25AD7-BD80-433B-AB93-A5B38480F300}" presName="node" presStyleLbl="node1" presStyleIdx="1" presStyleCnt="4">
        <dgm:presLayoutVars>
          <dgm:bulletEnabled val="1"/>
        </dgm:presLayoutVars>
      </dgm:prSet>
      <dgm:spPr/>
    </dgm:pt>
    <dgm:pt modelId="{BD722575-51E5-47EF-ACCE-787A4CE027DD}" type="pres">
      <dgm:prSet presAssocID="{9A5025E2-73B2-429F-9A0A-92712CE36C68}" presName="sibTrans" presStyleLbl="sibTrans2D1" presStyleIdx="1" presStyleCnt="3"/>
      <dgm:spPr/>
    </dgm:pt>
    <dgm:pt modelId="{DA458156-BD07-4596-8F1D-20BE2B4CDB21}" type="pres">
      <dgm:prSet presAssocID="{9A5025E2-73B2-429F-9A0A-92712CE36C68}" presName="connectorText" presStyleLbl="sibTrans2D1" presStyleIdx="1" presStyleCnt="3"/>
      <dgm:spPr/>
    </dgm:pt>
    <dgm:pt modelId="{2D033DF6-5668-4BC9-A397-139788E9E3BB}" type="pres">
      <dgm:prSet presAssocID="{C7876A10-7F51-41AC-B26F-2763251DE373}" presName="node" presStyleLbl="node1" presStyleIdx="2" presStyleCnt="4">
        <dgm:presLayoutVars>
          <dgm:bulletEnabled val="1"/>
        </dgm:presLayoutVars>
      </dgm:prSet>
      <dgm:spPr/>
    </dgm:pt>
    <dgm:pt modelId="{5311F0DD-AA4D-4114-AD50-2BFCBEF0C27F}" type="pres">
      <dgm:prSet presAssocID="{9A134A1E-18B0-4126-B759-387C80F2D972}" presName="sibTrans" presStyleLbl="sibTrans2D1" presStyleIdx="2" presStyleCnt="3"/>
      <dgm:spPr/>
    </dgm:pt>
    <dgm:pt modelId="{4B87EF8E-6A0B-45DA-AE61-28357A81703B}" type="pres">
      <dgm:prSet presAssocID="{9A134A1E-18B0-4126-B759-387C80F2D972}" presName="connectorText" presStyleLbl="sibTrans2D1" presStyleIdx="2" presStyleCnt="3"/>
      <dgm:spPr/>
    </dgm:pt>
    <dgm:pt modelId="{2533B964-D2E4-4BDF-AC62-54DD9268DA8E}" type="pres">
      <dgm:prSet presAssocID="{DF41B432-4C50-4725-9805-F6EE98478283}" presName="node" presStyleLbl="node1" presStyleIdx="3" presStyleCnt="4">
        <dgm:presLayoutVars>
          <dgm:bulletEnabled val="1"/>
        </dgm:presLayoutVars>
      </dgm:prSet>
      <dgm:spPr/>
    </dgm:pt>
  </dgm:ptLst>
  <dgm:cxnLst>
    <dgm:cxn modelId="{F89B2C1B-4964-416B-9727-DC0D8072B9FB}" type="presOf" srcId="{02229EBD-D96B-4620-BBF5-8D307B91A252}" destId="{0AC37918-4EB5-4A1F-B77E-C75CCD67B7C9}" srcOrd="0" destOrd="0" presId="urn:microsoft.com/office/officeart/2005/8/layout/process1"/>
    <dgm:cxn modelId="{AA85E32F-0734-43AB-B146-9C015FC5013B}" type="presOf" srcId="{23C083BE-4A04-4454-9F70-3C4C0A1C3591}" destId="{BE49C76E-9EA2-4436-A53B-227EBE91BF7F}" srcOrd="1" destOrd="0" presId="urn:microsoft.com/office/officeart/2005/8/layout/process1"/>
    <dgm:cxn modelId="{8305AF61-BCFE-48E6-BA85-89CEDC06CAEE}" srcId="{02229EBD-D96B-4620-BBF5-8D307B91A252}" destId="{7F482853-B692-49C5-AB51-171DB0CCF79C}" srcOrd="0" destOrd="0" parTransId="{DC41D8CD-15B4-42B2-9E7B-7A0F00C8BB5A}" sibTransId="{23C083BE-4A04-4454-9F70-3C4C0A1C3591}"/>
    <dgm:cxn modelId="{73006C64-72FB-4E81-AC73-9F7B9FDC8D8B}" srcId="{02229EBD-D96B-4620-BBF5-8D307B91A252}" destId="{C7876A10-7F51-41AC-B26F-2763251DE373}" srcOrd="2" destOrd="0" parTransId="{2DF1A4CC-6C16-40B2-8E96-3AFE637EDEB6}" sibTransId="{9A134A1E-18B0-4126-B759-387C80F2D972}"/>
    <dgm:cxn modelId="{F6B25D6D-891D-4C88-8F87-7167AF50405C}" srcId="{02229EBD-D96B-4620-BBF5-8D307B91A252}" destId="{55C25AD7-BD80-433B-AB93-A5B38480F300}" srcOrd="1" destOrd="0" parTransId="{40EF1768-0AC1-492B-AFAB-CB9C5372A7E2}" sibTransId="{9A5025E2-73B2-429F-9A0A-92712CE36C68}"/>
    <dgm:cxn modelId="{DAA06557-1567-461B-8F3F-8F8108512B0B}" type="presOf" srcId="{9A134A1E-18B0-4126-B759-387C80F2D972}" destId="{5311F0DD-AA4D-4114-AD50-2BFCBEF0C27F}" srcOrd="0" destOrd="0" presId="urn:microsoft.com/office/officeart/2005/8/layout/process1"/>
    <dgm:cxn modelId="{D751AC79-10AD-4CF0-96B5-BE05248EA891}" type="presOf" srcId="{C7876A10-7F51-41AC-B26F-2763251DE373}" destId="{2D033DF6-5668-4BC9-A397-139788E9E3BB}" srcOrd="0" destOrd="0" presId="urn:microsoft.com/office/officeart/2005/8/layout/process1"/>
    <dgm:cxn modelId="{8ACA8F99-FE78-4017-9BF9-5FB7FAD687AD}" type="presOf" srcId="{9A5025E2-73B2-429F-9A0A-92712CE36C68}" destId="{DA458156-BD07-4596-8F1D-20BE2B4CDB21}" srcOrd="1" destOrd="0" presId="urn:microsoft.com/office/officeart/2005/8/layout/process1"/>
    <dgm:cxn modelId="{F7FE7FA6-0714-4E76-83A9-DA38E03D3CA6}" srcId="{02229EBD-D96B-4620-BBF5-8D307B91A252}" destId="{DF41B432-4C50-4725-9805-F6EE98478283}" srcOrd="3" destOrd="0" parTransId="{74CC326A-D36C-4664-9699-565777AE6E45}" sibTransId="{9CA4AE60-73B9-4FE7-B1DD-DC0C9A59EF0F}"/>
    <dgm:cxn modelId="{C04259AF-57A7-4253-8153-AFE58318ABCE}" type="presOf" srcId="{23C083BE-4A04-4454-9F70-3C4C0A1C3591}" destId="{95854EEA-EC35-46A0-B8B2-98E50551DBA5}" srcOrd="0" destOrd="0" presId="urn:microsoft.com/office/officeart/2005/8/layout/process1"/>
    <dgm:cxn modelId="{76BA1AC5-8B5D-4FB8-892D-5000027A74FB}" type="presOf" srcId="{DF41B432-4C50-4725-9805-F6EE98478283}" destId="{2533B964-D2E4-4BDF-AC62-54DD9268DA8E}" srcOrd="0" destOrd="0" presId="urn:microsoft.com/office/officeart/2005/8/layout/process1"/>
    <dgm:cxn modelId="{782FAEC9-F239-47D4-A037-7CDBA96412FC}" type="presOf" srcId="{7F482853-B692-49C5-AB51-171DB0CCF79C}" destId="{129F81F3-C1A3-46C5-8CC3-00E58DD0B42E}" srcOrd="0" destOrd="0" presId="urn:microsoft.com/office/officeart/2005/8/layout/process1"/>
    <dgm:cxn modelId="{3E8F1BDF-FA5F-4BCA-9B84-DCD964E787BD}" type="presOf" srcId="{55C25AD7-BD80-433B-AB93-A5B38480F300}" destId="{70837C9A-D50A-4C32-910A-DF487D74CD82}" srcOrd="0" destOrd="0" presId="urn:microsoft.com/office/officeart/2005/8/layout/process1"/>
    <dgm:cxn modelId="{D9058EE1-D05B-4345-8F47-0AE5366188F3}" type="presOf" srcId="{9A5025E2-73B2-429F-9A0A-92712CE36C68}" destId="{BD722575-51E5-47EF-ACCE-787A4CE027DD}" srcOrd="0" destOrd="0" presId="urn:microsoft.com/office/officeart/2005/8/layout/process1"/>
    <dgm:cxn modelId="{3B5E05E7-AE9A-4602-9E86-B49858BFF81A}" type="presOf" srcId="{9A134A1E-18B0-4126-B759-387C80F2D972}" destId="{4B87EF8E-6A0B-45DA-AE61-28357A81703B}" srcOrd="1" destOrd="0" presId="urn:microsoft.com/office/officeart/2005/8/layout/process1"/>
    <dgm:cxn modelId="{88244CEC-4019-45C5-88F5-671DAA7E99DB}" type="presParOf" srcId="{0AC37918-4EB5-4A1F-B77E-C75CCD67B7C9}" destId="{129F81F3-C1A3-46C5-8CC3-00E58DD0B42E}" srcOrd="0" destOrd="0" presId="urn:microsoft.com/office/officeart/2005/8/layout/process1"/>
    <dgm:cxn modelId="{89B4642C-FC06-4948-A0AF-BEA3524D2FD7}" type="presParOf" srcId="{0AC37918-4EB5-4A1F-B77E-C75CCD67B7C9}" destId="{95854EEA-EC35-46A0-B8B2-98E50551DBA5}" srcOrd="1" destOrd="0" presId="urn:microsoft.com/office/officeart/2005/8/layout/process1"/>
    <dgm:cxn modelId="{7A93546B-F138-4769-8DB1-670ED9257F53}" type="presParOf" srcId="{95854EEA-EC35-46A0-B8B2-98E50551DBA5}" destId="{BE49C76E-9EA2-4436-A53B-227EBE91BF7F}" srcOrd="0" destOrd="0" presId="urn:microsoft.com/office/officeart/2005/8/layout/process1"/>
    <dgm:cxn modelId="{7AE8583A-7AE7-468A-99C7-8777ED5B9822}" type="presParOf" srcId="{0AC37918-4EB5-4A1F-B77E-C75CCD67B7C9}" destId="{70837C9A-D50A-4C32-910A-DF487D74CD82}" srcOrd="2" destOrd="0" presId="urn:microsoft.com/office/officeart/2005/8/layout/process1"/>
    <dgm:cxn modelId="{7E87D822-54F2-4905-9A0E-3F28CD155998}" type="presParOf" srcId="{0AC37918-4EB5-4A1F-B77E-C75CCD67B7C9}" destId="{BD722575-51E5-47EF-ACCE-787A4CE027DD}" srcOrd="3" destOrd="0" presId="urn:microsoft.com/office/officeart/2005/8/layout/process1"/>
    <dgm:cxn modelId="{F3C8F69C-4F42-4F93-9C1E-F8016A5310B0}" type="presParOf" srcId="{BD722575-51E5-47EF-ACCE-787A4CE027DD}" destId="{DA458156-BD07-4596-8F1D-20BE2B4CDB21}" srcOrd="0" destOrd="0" presId="urn:microsoft.com/office/officeart/2005/8/layout/process1"/>
    <dgm:cxn modelId="{9E089DA4-4FFE-450D-AD9E-14BFF16168C9}" type="presParOf" srcId="{0AC37918-4EB5-4A1F-B77E-C75CCD67B7C9}" destId="{2D033DF6-5668-4BC9-A397-139788E9E3BB}" srcOrd="4" destOrd="0" presId="urn:microsoft.com/office/officeart/2005/8/layout/process1"/>
    <dgm:cxn modelId="{B62FE922-AC52-4CC4-9129-53654FE4C04F}" type="presParOf" srcId="{0AC37918-4EB5-4A1F-B77E-C75CCD67B7C9}" destId="{5311F0DD-AA4D-4114-AD50-2BFCBEF0C27F}" srcOrd="5" destOrd="0" presId="urn:microsoft.com/office/officeart/2005/8/layout/process1"/>
    <dgm:cxn modelId="{95F6AEDC-0F40-4A59-A877-55BF5A1D9560}" type="presParOf" srcId="{5311F0DD-AA4D-4114-AD50-2BFCBEF0C27F}" destId="{4B87EF8E-6A0B-45DA-AE61-28357A81703B}" srcOrd="0" destOrd="0" presId="urn:microsoft.com/office/officeart/2005/8/layout/process1"/>
    <dgm:cxn modelId="{9580B9FD-EEBC-4BC2-B6F8-358EB52EF998}" type="presParOf" srcId="{0AC37918-4EB5-4A1F-B77E-C75CCD67B7C9}" destId="{2533B964-D2E4-4BDF-AC62-54DD9268DA8E}" srcOrd="6"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29DFA0-A978-4D03-8C84-808231A0990F}">
      <dsp:nvSpPr>
        <dsp:cNvPr id="0" name=""/>
        <dsp:cNvSpPr/>
      </dsp:nvSpPr>
      <dsp:spPr>
        <a:xfrm>
          <a:off x="4873" y="1472759"/>
          <a:ext cx="1456544" cy="87392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r>
            <a:rPr lang="he-IL" sz="1900" kern="1200"/>
            <a:t>אתגר טכני</a:t>
          </a:r>
        </a:p>
      </dsp:txBody>
      <dsp:txXfrm>
        <a:off x="30469" y="1498355"/>
        <a:ext cx="1405352" cy="822734"/>
      </dsp:txXfrm>
    </dsp:sp>
    <dsp:sp modelId="{9574DBE5-6776-42B5-A7CA-EDD406AB3162}">
      <dsp:nvSpPr>
        <dsp:cNvPr id="0" name=""/>
        <dsp:cNvSpPr/>
      </dsp:nvSpPr>
      <dsp:spPr>
        <a:xfrm>
          <a:off x="1607072" y="1729110"/>
          <a:ext cx="308787" cy="3612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rtl="1">
            <a:lnSpc>
              <a:spcPct val="90000"/>
            </a:lnSpc>
            <a:spcBef>
              <a:spcPct val="0"/>
            </a:spcBef>
            <a:spcAft>
              <a:spcPct val="35000"/>
            </a:spcAft>
            <a:buNone/>
          </a:pPr>
          <a:endParaRPr lang="he-IL" sz="1500" kern="1200"/>
        </a:p>
      </dsp:txBody>
      <dsp:txXfrm>
        <a:off x="1607072" y="1801355"/>
        <a:ext cx="216151" cy="216733"/>
      </dsp:txXfrm>
    </dsp:sp>
    <dsp:sp modelId="{446EB5E9-58C0-4A69-941D-60089996BB7B}">
      <dsp:nvSpPr>
        <dsp:cNvPr id="0" name=""/>
        <dsp:cNvSpPr/>
      </dsp:nvSpPr>
      <dsp:spPr>
        <a:xfrm>
          <a:off x="2044035" y="1472759"/>
          <a:ext cx="1456544" cy="87392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r>
            <a:rPr lang="he-IL" sz="1900" kern="1200"/>
            <a:t>הבעיה ברורה</a:t>
          </a:r>
        </a:p>
      </dsp:txBody>
      <dsp:txXfrm>
        <a:off x="2069631" y="1498355"/>
        <a:ext cx="1405352" cy="822734"/>
      </dsp:txXfrm>
    </dsp:sp>
    <dsp:sp modelId="{359B7A2F-2556-4913-B173-E8E82ABEB645}">
      <dsp:nvSpPr>
        <dsp:cNvPr id="0" name=""/>
        <dsp:cNvSpPr/>
      </dsp:nvSpPr>
      <dsp:spPr>
        <a:xfrm>
          <a:off x="3646234" y="1729110"/>
          <a:ext cx="308787" cy="36122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rtl="1">
            <a:lnSpc>
              <a:spcPct val="90000"/>
            </a:lnSpc>
            <a:spcBef>
              <a:spcPct val="0"/>
            </a:spcBef>
            <a:spcAft>
              <a:spcPct val="35000"/>
            </a:spcAft>
            <a:buNone/>
          </a:pPr>
          <a:endParaRPr lang="he-IL" sz="1500" kern="1200"/>
        </a:p>
      </dsp:txBody>
      <dsp:txXfrm>
        <a:off x="3646234" y="1801355"/>
        <a:ext cx="216151" cy="216733"/>
      </dsp:txXfrm>
    </dsp:sp>
    <dsp:sp modelId="{A8B32ED6-FB59-4942-9D7B-1556457A0541}">
      <dsp:nvSpPr>
        <dsp:cNvPr id="0" name=""/>
        <dsp:cNvSpPr/>
      </dsp:nvSpPr>
      <dsp:spPr>
        <a:xfrm>
          <a:off x="4083198" y="1472759"/>
          <a:ext cx="1456544" cy="87392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1">
            <a:lnSpc>
              <a:spcPct val="90000"/>
            </a:lnSpc>
            <a:spcBef>
              <a:spcPct val="0"/>
            </a:spcBef>
            <a:spcAft>
              <a:spcPct val="35000"/>
            </a:spcAft>
            <a:buNone/>
          </a:pPr>
          <a:r>
            <a:rPr lang="he-IL" sz="1900" kern="1200"/>
            <a:t>חלופות לפתרון ברורות</a:t>
          </a:r>
        </a:p>
      </dsp:txBody>
      <dsp:txXfrm>
        <a:off x="4108794" y="1498355"/>
        <a:ext cx="1405352" cy="8227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9F81F3-C1A3-46C5-8CC3-00E58DD0B42E}">
      <dsp:nvSpPr>
        <dsp:cNvPr id="0" name=""/>
        <dsp:cNvSpPr/>
      </dsp:nvSpPr>
      <dsp:spPr>
        <a:xfrm>
          <a:off x="2436" y="1578619"/>
          <a:ext cx="1065335" cy="81897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he-IL" sz="1800" kern="1200"/>
            <a:t>אתגר הסתגלותי</a:t>
          </a:r>
        </a:p>
      </dsp:txBody>
      <dsp:txXfrm>
        <a:off x="26423" y="1602606"/>
        <a:ext cx="1017361" cy="771002"/>
      </dsp:txXfrm>
    </dsp:sp>
    <dsp:sp modelId="{95854EEA-EC35-46A0-B8B2-98E50551DBA5}">
      <dsp:nvSpPr>
        <dsp:cNvPr id="0" name=""/>
        <dsp:cNvSpPr/>
      </dsp:nvSpPr>
      <dsp:spPr>
        <a:xfrm>
          <a:off x="1174305" y="1856006"/>
          <a:ext cx="225851" cy="2642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rtl="1">
            <a:lnSpc>
              <a:spcPct val="90000"/>
            </a:lnSpc>
            <a:spcBef>
              <a:spcPct val="0"/>
            </a:spcBef>
            <a:spcAft>
              <a:spcPct val="35000"/>
            </a:spcAft>
            <a:buNone/>
          </a:pPr>
          <a:endParaRPr lang="he-IL" sz="1300" kern="1200"/>
        </a:p>
      </dsp:txBody>
      <dsp:txXfrm>
        <a:off x="1174305" y="1908847"/>
        <a:ext cx="158096" cy="158521"/>
      </dsp:txXfrm>
    </dsp:sp>
    <dsp:sp modelId="{70837C9A-D50A-4C32-910A-DF487D74CD82}">
      <dsp:nvSpPr>
        <dsp:cNvPr id="0" name=""/>
        <dsp:cNvSpPr/>
      </dsp:nvSpPr>
      <dsp:spPr>
        <a:xfrm>
          <a:off x="1493905" y="1578619"/>
          <a:ext cx="1065335" cy="81897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he-IL" sz="1800" kern="1200"/>
            <a:t>הבעיה לא בהכרח ברורה</a:t>
          </a:r>
        </a:p>
      </dsp:txBody>
      <dsp:txXfrm>
        <a:off x="1517892" y="1602606"/>
        <a:ext cx="1017361" cy="771002"/>
      </dsp:txXfrm>
    </dsp:sp>
    <dsp:sp modelId="{BD722575-51E5-47EF-ACCE-787A4CE027DD}">
      <dsp:nvSpPr>
        <dsp:cNvPr id="0" name=""/>
        <dsp:cNvSpPr/>
      </dsp:nvSpPr>
      <dsp:spPr>
        <a:xfrm>
          <a:off x="2665774" y="1856006"/>
          <a:ext cx="225851" cy="2642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rtl="1">
            <a:lnSpc>
              <a:spcPct val="90000"/>
            </a:lnSpc>
            <a:spcBef>
              <a:spcPct val="0"/>
            </a:spcBef>
            <a:spcAft>
              <a:spcPct val="35000"/>
            </a:spcAft>
            <a:buNone/>
          </a:pPr>
          <a:endParaRPr lang="he-IL" sz="1300" kern="1200"/>
        </a:p>
      </dsp:txBody>
      <dsp:txXfrm>
        <a:off x="2665774" y="1908847"/>
        <a:ext cx="158096" cy="158521"/>
      </dsp:txXfrm>
    </dsp:sp>
    <dsp:sp modelId="{2D033DF6-5668-4BC9-A397-139788E9E3BB}">
      <dsp:nvSpPr>
        <dsp:cNvPr id="0" name=""/>
        <dsp:cNvSpPr/>
      </dsp:nvSpPr>
      <dsp:spPr>
        <a:xfrm>
          <a:off x="2985375" y="1578619"/>
          <a:ext cx="1065335" cy="81897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he-IL" sz="1800" kern="1200"/>
            <a:t>הגדרת הבעיה</a:t>
          </a:r>
        </a:p>
      </dsp:txBody>
      <dsp:txXfrm>
        <a:off x="3009362" y="1602606"/>
        <a:ext cx="1017361" cy="771002"/>
      </dsp:txXfrm>
    </dsp:sp>
    <dsp:sp modelId="{5311F0DD-AA4D-4114-AD50-2BFCBEF0C27F}">
      <dsp:nvSpPr>
        <dsp:cNvPr id="0" name=""/>
        <dsp:cNvSpPr/>
      </dsp:nvSpPr>
      <dsp:spPr>
        <a:xfrm>
          <a:off x="4157243" y="1856006"/>
          <a:ext cx="225851" cy="26420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rtl="1">
            <a:lnSpc>
              <a:spcPct val="90000"/>
            </a:lnSpc>
            <a:spcBef>
              <a:spcPct val="0"/>
            </a:spcBef>
            <a:spcAft>
              <a:spcPct val="35000"/>
            </a:spcAft>
            <a:buNone/>
          </a:pPr>
          <a:endParaRPr lang="he-IL" sz="1300" kern="1200"/>
        </a:p>
      </dsp:txBody>
      <dsp:txXfrm>
        <a:off x="4157243" y="1908847"/>
        <a:ext cx="158096" cy="158521"/>
      </dsp:txXfrm>
    </dsp:sp>
    <dsp:sp modelId="{2533B964-D2E4-4BDF-AC62-54DD9268DA8E}">
      <dsp:nvSpPr>
        <dsp:cNvPr id="0" name=""/>
        <dsp:cNvSpPr/>
      </dsp:nvSpPr>
      <dsp:spPr>
        <a:xfrm>
          <a:off x="4476844" y="1578619"/>
          <a:ext cx="1065335" cy="818976"/>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he-IL" sz="1800" kern="1200"/>
            <a:t>אין פתרון מובנה וברור</a:t>
          </a:r>
        </a:p>
      </dsp:txBody>
      <dsp:txXfrm>
        <a:off x="4500831" y="1602606"/>
        <a:ext cx="1017361" cy="77100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B7654273-BD69-441E-AFDA-9649251E4EA6}" type="datetimeFigureOut">
              <a:rPr lang="he-IL" smtClean="0"/>
              <a:pPr/>
              <a:t>כ"ד/שבט/תשפ"ב</a:t>
            </a:fld>
            <a:endParaRPr lang="he-IL"/>
          </a:p>
        </p:txBody>
      </p:sp>
      <p:sp>
        <p:nvSpPr>
          <p:cNvPr id="4" name="מציין מיקום של כותרת תחתונה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A5B5EBF1-9CDA-4758-9786-50700CC041DB}" type="slidenum">
              <a:rPr lang="he-IL" smtClean="0"/>
              <a:pPr/>
              <a:t>‹#›</a:t>
            </a:fld>
            <a:endParaRPr lang="he-IL"/>
          </a:p>
        </p:txBody>
      </p:sp>
    </p:spTree>
    <p:extLst>
      <p:ext uri="{BB962C8B-B14F-4D97-AF65-F5344CB8AC3E}">
        <p14:creationId xmlns:p14="http://schemas.microsoft.com/office/powerpoint/2010/main" val="3809549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038E6345-87AC-4570-B649-F7B26CEB5990}" type="datetimeFigureOut">
              <a:rPr lang="he-IL" smtClean="0"/>
              <a:t>כ"ד/שבט/תשפ"ב</a:t>
            </a:fld>
            <a:endParaRPr lang="he-IL"/>
          </a:p>
        </p:txBody>
      </p:sp>
      <p:sp>
        <p:nvSpPr>
          <p:cNvPr id="4" name="מציין מיקום של תמונת שקופית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DB5B83F3-0308-4299-AB2D-FEBA18A81CBB}" type="slidenum">
              <a:rPr lang="he-IL" smtClean="0"/>
              <a:t>‹#›</a:t>
            </a:fld>
            <a:endParaRPr lang="he-IL"/>
          </a:p>
        </p:txBody>
      </p:sp>
    </p:spTree>
    <p:extLst>
      <p:ext uri="{BB962C8B-B14F-4D97-AF65-F5344CB8AC3E}">
        <p14:creationId xmlns:p14="http://schemas.microsoft.com/office/powerpoint/2010/main" val="347300117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7" name="מלבן עם פינות אלכסוניות מעוגלות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כותרת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he-IL"/>
              <a:t>לחץ כדי לערוך סגנון כותרת של תבנית בסיס</a:t>
            </a:r>
            <a:endParaRPr kumimoji="0" lang="en-US"/>
          </a:p>
        </p:txBody>
      </p:sp>
      <p:sp>
        <p:nvSpPr>
          <p:cNvPr id="9" name="כותרת משנה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e-IL"/>
              <a:t>לחץ כדי לערוך סגנון כותרת משנה של תבנית בסיס</a:t>
            </a:r>
            <a:endParaRPr kumimoji="0" lang="en-US"/>
          </a:p>
        </p:txBody>
      </p:sp>
      <p:sp>
        <p:nvSpPr>
          <p:cNvPr id="10" name="מציין מיקום של תאריך 9"/>
          <p:cNvSpPr>
            <a:spLocks noGrp="1"/>
          </p:cNvSpPr>
          <p:nvPr>
            <p:ph type="dt" sz="half" idx="10"/>
          </p:nvPr>
        </p:nvSpPr>
        <p:spPr>
          <a:xfrm>
            <a:off x="5562600" y="6509004"/>
            <a:ext cx="3002280" cy="274320"/>
          </a:xfrm>
        </p:spPr>
        <p:txBody>
          <a:bodyPr vert="horz" rtlCol="0"/>
          <a:lstStyle/>
          <a:p>
            <a:fld id="{3293D808-A51A-4005-962A-A4FD8AF69FD7}" type="datetimeFigureOut">
              <a:rPr lang="he-IL" smtClean="0"/>
              <a:pPr/>
              <a:t>כ"ד/שבט/תשפ"ב</a:t>
            </a:fld>
            <a:endParaRPr lang="he-IL"/>
          </a:p>
        </p:txBody>
      </p:sp>
      <p:sp>
        <p:nvSpPr>
          <p:cNvPr id="11" name="מציין מיקום של מספר שקופית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56B1509-C82F-4D6C-B743-9751A211F068}" type="slidenum">
              <a:rPr lang="he-IL" smtClean="0"/>
              <a:pPr/>
              <a:t>‹#›</a:t>
            </a:fld>
            <a:endParaRPr lang="he-IL"/>
          </a:p>
        </p:txBody>
      </p:sp>
      <p:sp>
        <p:nvSpPr>
          <p:cNvPr id="12" name="מציין מיקום של כותרת תחתונה 11"/>
          <p:cNvSpPr>
            <a:spLocks noGrp="1"/>
          </p:cNvSpPr>
          <p:nvPr>
            <p:ph type="ftr" sz="quarter" idx="12"/>
          </p:nvPr>
        </p:nvSpPr>
        <p:spPr>
          <a:xfrm>
            <a:off x="1600200" y="6509004"/>
            <a:ext cx="3907464" cy="274320"/>
          </a:xfrm>
        </p:spPr>
        <p:txBody>
          <a:bodyPr vert="horz" rtlCol="0"/>
          <a:lstStyle/>
          <a:p>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של תאריך 3"/>
          <p:cNvSpPr>
            <a:spLocks noGrp="1"/>
          </p:cNvSpPr>
          <p:nvPr>
            <p:ph type="dt" sz="half" idx="10"/>
          </p:nvPr>
        </p:nvSpPr>
        <p:spPr/>
        <p:txBody>
          <a:bodyPr/>
          <a:lstStyle/>
          <a:p>
            <a:fld id="{3293D808-A51A-4005-962A-A4FD8AF69FD7}" type="datetimeFigureOut">
              <a:rPr lang="he-IL" smtClean="0"/>
              <a:pPr/>
              <a:t>כ"ד/שבט/תשפ"ב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56B1509-C82F-4D6C-B743-9751A211F068}"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lvl1pPr algn="l">
              <a:defRPr/>
            </a:lvl1pPr>
            <a:extLst/>
          </a:lstStyle>
          <a:p>
            <a:r>
              <a:rPr kumimoji="0" lang="he-IL"/>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של תאריך 3"/>
          <p:cNvSpPr>
            <a:spLocks noGrp="1"/>
          </p:cNvSpPr>
          <p:nvPr>
            <p:ph type="dt" sz="half" idx="10"/>
          </p:nvPr>
        </p:nvSpPr>
        <p:spPr/>
        <p:txBody>
          <a:bodyPr/>
          <a:lstStyle/>
          <a:p>
            <a:fld id="{3293D808-A51A-4005-962A-A4FD8AF69FD7}" type="datetimeFigureOut">
              <a:rPr lang="he-IL" smtClean="0"/>
              <a:pPr/>
              <a:t>כ"ד/שבט/תשפ"ב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56B1509-C82F-4D6C-B743-9751A211F068}"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7" name="מלבן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כותרת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מציין מיקום תוכן 2"/>
          <p:cNvSpPr>
            <a:spLocks noGrp="1"/>
          </p:cNvSpPr>
          <p:nvPr>
            <p:ph idx="1"/>
          </p:nvPr>
        </p:nvSpPr>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של תאריך 3"/>
          <p:cNvSpPr>
            <a:spLocks noGrp="1"/>
          </p:cNvSpPr>
          <p:nvPr>
            <p:ph type="dt" sz="half" idx="10"/>
          </p:nvPr>
        </p:nvSpPr>
        <p:spPr/>
        <p:txBody>
          <a:bodyPr/>
          <a:lstStyle/>
          <a:p>
            <a:fld id="{3293D808-A51A-4005-962A-A4FD8AF69FD7}" type="datetimeFigureOut">
              <a:rPr lang="he-IL" smtClean="0"/>
              <a:pPr/>
              <a:t>כ"ד/שבט/תשפ"ב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956B1509-C82F-4D6C-B743-9751A211F068}"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1">
        <a:schemeClr val="bg2"/>
      </p:bgRef>
    </p:bg>
    <p:spTree>
      <p:nvGrpSpPr>
        <p:cNvPr id="1" name=""/>
        <p:cNvGrpSpPr/>
        <p:nvPr/>
      </p:nvGrpSpPr>
      <p:grpSpPr>
        <a:xfrm>
          <a:off x="0" y="0"/>
          <a:ext cx="0" cy="0"/>
          <a:chOff x="0" y="0"/>
          <a:chExt cx="0" cy="0"/>
        </a:xfrm>
      </p:grpSpPr>
      <p:sp>
        <p:nvSpPr>
          <p:cNvPr id="7" name="מלבן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כותרת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he-IL"/>
              <a:t>לחץ כדי לערוך סגנון כותרת של תבנית בסיס</a:t>
            </a:r>
            <a:endParaRPr kumimoji="0" lang="en-US"/>
          </a:p>
        </p:txBody>
      </p:sp>
      <p:sp>
        <p:nvSpPr>
          <p:cNvPr id="3" name="מציין מיקום טקסט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e-IL"/>
              <a:t>לחץ כדי לערוך סגנונות טקסט של תבנית בסיס</a:t>
            </a:r>
          </a:p>
        </p:txBody>
      </p:sp>
      <p:sp>
        <p:nvSpPr>
          <p:cNvPr id="8" name="מציין מיקום של תאריך 7"/>
          <p:cNvSpPr>
            <a:spLocks noGrp="1"/>
          </p:cNvSpPr>
          <p:nvPr>
            <p:ph type="dt" sz="half" idx="10"/>
          </p:nvPr>
        </p:nvSpPr>
        <p:spPr>
          <a:xfrm>
            <a:off x="5562600" y="6513670"/>
            <a:ext cx="3002280" cy="274320"/>
          </a:xfrm>
        </p:spPr>
        <p:txBody>
          <a:bodyPr vert="horz" rtlCol="0"/>
          <a:lstStyle/>
          <a:p>
            <a:fld id="{3293D808-A51A-4005-962A-A4FD8AF69FD7}" type="datetimeFigureOut">
              <a:rPr lang="he-IL" smtClean="0"/>
              <a:pPr/>
              <a:t>כ"ד/שבט/תשפ"ב</a:t>
            </a:fld>
            <a:endParaRPr lang="he-IL"/>
          </a:p>
        </p:txBody>
      </p:sp>
      <p:sp>
        <p:nvSpPr>
          <p:cNvPr id="9" name="מציין מיקום של מספר שקופית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56B1509-C82F-4D6C-B743-9751A211F068}" type="slidenum">
              <a:rPr lang="he-IL" smtClean="0"/>
              <a:pPr/>
              <a:t>‹#›</a:t>
            </a:fld>
            <a:endParaRPr lang="he-IL"/>
          </a:p>
        </p:txBody>
      </p:sp>
      <p:sp>
        <p:nvSpPr>
          <p:cNvPr id="10" name="מציין מיקום של כותרת תחתונה 9"/>
          <p:cNvSpPr>
            <a:spLocks noGrp="1"/>
          </p:cNvSpPr>
          <p:nvPr>
            <p:ph type="ftr" sz="quarter" idx="12"/>
          </p:nvPr>
        </p:nvSpPr>
        <p:spPr>
          <a:xfrm>
            <a:off x="1600200" y="6513670"/>
            <a:ext cx="3907464" cy="274320"/>
          </a:xfrm>
        </p:spPr>
        <p:txBody>
          <a:bodyPr vert="horz" rtlCol="0"/>
          <a:lstStyle/>
          <a:p>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מציין מיקום תוכן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תוכן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מציין מיקום של תאריך 4"/>
          <p:cNvSpPr>
            <a:spLocks noGrp="1"/>
          </p:cNvSpPr>
          <p:nvPr>
            <p:ph type="dt" sz="half" idx="10"/>
          </p:nvPr>
        </p:nvSpPr>
        <p:spPr/>
        <p:txBody>
          <a:bodyPr/>
          <a:lstStyle/>
          <a:p>
            <a:fld id="{3293D808-A51A-4005-962A-A4FD8AF69FD7}" type="datetimeFigureOut">
              <a:rPr lang="he-IL" smtClean="0"/>
              <a:pPr/>
              <a:t>כ"ד/שבט/תשפ"ב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a:xfrm>
            <a:off x="8641080" y="6514568"/>
            <a:ext cx="464288" cy="274320"/>
          </a:xfrm>
        </p:spPr>
        <p:txBody>
          <a:bodyPr/>
          <a:lstStyle/>
          <a:p>
            <a:fld id="{956B1509-C82F-4D6C-B743-9751A211F068}" type="slidenum">
              <a:rPr lang="he-IL" smtClean="0"/>
              <a:pPr/>
              <a:t>‹#›</a:t>
            </a:fld>
            <a:endParaRPr lang="he-IL"/>
          </a:p>
        </p:txBody>
      </p:sp>
      <p:sp>
        <p:nvSpPr>
          <p:cNvPr id="10" name="מלבן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מלבן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מלבן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כותרת 1"/>
          <p:cNvSpPr>
            <a:spLocks noGrp="1"/>
          </p:cNvSpPr>
          <p:nvPr>
            <p:ph type="title"/>
          </p:nvPr>
        </p:nvSpPr>
        <p:spPr>
          <a:xfrm>
            <a:off x="457200" y="251948"/>
            <a:ext cx="8229600" cy="1143000"/>
          </a:xfrm>
        </p:spPr>
        <p:txBody>
          <a:bodyPr anchor="b"/>
          <a:lstStyle>
            <a:lvl1pPr>
              <a:defRPr/>
            </a:lvl1pPr>
            <a:extLst/>
          </a:lstStyle>
          <a:p>
            <a:r>
              <a:rPr kumimoji="0" lang="he-IL"/>
              <a:t>לחץ כדי לערוך סגנון כותרת של תבנית בסיס</a:t>
            </a:r>
            <a:endParaRPr kumimoji="0" lang="en-US"/>
          </a:p>
        </p:txBody>
      </p:sp>
      <p:sp>
        <p:nvSpPr>
          <p:cNvPr id="3" name="מציין מיקום טקסט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he-IL"/>
              <a:t>לחץ כדי לערוך סגנונות טקסט של תבנית בסיס</a:t>
            </a:r>
          </a:p>
        </p:txBody>
      </p:sp>
      <p:sp>
        <p:nvSpPr>
          <p:cNvPr id="4" name="מציין מיקום טקסט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he-IL"/>
              <a:t>לחץ כדי לערוך סגנונות טקסט של תבנית בסיס</a:t>
            </a:r>
          </a:p>
        </p:txBody>
      </p:sp>
      <p:sp>
        <p:nvSpPr>
          <p:cNvPr id="5" name="מציין מיקום תוכן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6" name="מציין מיקום תוכן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7" name="מציין מיקום של תאריך 6"/>
          <p:cNvSpPr>
            <a:spLocks noGrp="1"/>
          </p:cNvSpPr>
          <p:nvPr>
            <p:ph type="dt" sz="half" idx="10"/>
          </p:nvPr>
        </p:nvSpPr>
        <p:spPr/>
        <p:txBody>
          <a:bodyPr/>
          <a:lstStyle/>
          <a:p>
            <a:fld id="{3293D808-A51A-4005-962A-A4FD8AF69FD7}" type="datetimeFigureOut">
              <a:rPr lang="he-IL" smtClean="0"/>
              <a:pPr/>
              <a:t>כ"ד/שבט/תשפ"ב</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a:xfrm>
            <a:off x="8641080" y="6514568"/>
            <a:ext cx="464288" cy="274320"/>
          </a:xfrm>
        </p:spPr>
        <p:txBody>
          <a:bodyPr/>
          <a:lstStyle/>
          <a:p>
            <a:fld id="{956B1509-C82F-4D6C-B743-9751A211F068}"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53218"/>
            <a:ext cx="8229600" cy="1143000"/>
          </a:xfrm>
        </p:spPr>
        <p:txBody>
          <a:bodyPr/>
          <a:lstStyle/>
          <a:p>
            <a:r>
              <a:rPr kumimoji="0" lang="he-IL"/>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p>
            <a:fld id="{3293D808-A51A-4005-962A-A4FD8AF69FD7}" type="datetimeFigureOut">
              <a:rPr lang="he-IL" smtClean="0"/>
              <a:pPr/>
              <a:t>כ"ד/שבט/תשפ"ב</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956B1509-C82F-4D6C-B743-9751A211F068}" type="slidenum">
              <a:rPr lang="he-IL" smtClean="0"/>
              <a:pPr/>
              <a:t>‹#›</a:t>
            </a:fld>
            <a:endParaRPr lang="he-IL"/>
          </a:p>
        </p:txBody>
      </p:sp>
      <p:sp>
        <p:nvSpPr>
          <p:cNvPr id="7" name="מלבן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3293D808-A51A-4005-962A-A4FD8AF69FD7}" type="datetimeFigureOut">
              <a:rPr lang="he-IL" smtClean="0"/>
              <a:pPr/>
              <a:t>כ"ד/שבט/תשפ"ב</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956B1509-C82F-4D6C-B743-9751A211F068}"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bg>
      <p:bgRef idx="1001">
        <a:schemeClr val="bg2"/>
      </p:bgRef>
    </p:bg>
    <p:spTree>
      <p:nvGrpSpPr>
        <p:cNvPr id="1" name=""/>
        <p:cNvGrpSpPr/>
        <p:nvPr/>
      </p:nvGrpSpPr>
      <p:grpSpPr>
        <a:xfrm>
          <a:off x="0" y="0"/>
          <a:ext cx="0" cy="0"/>
          <a:chOff x="0" y="0"/>
          <a:chExt cx="0" cy="0"/>
        </a:xfrm>
      </p:grpSpPr>
      <p:sp>
        <p:nvSpPr>
          <p:cNvPr id="8" name="מלבן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כותרת 1"/>
          <p:cNvSpPr>
            <a:spLocks noGrp="1"/>
          </p:cNvSpPr>
          <p:nvPr>
            <p:ph type="title"/>
          </p:nvPr>
        </p:nvSpPr>
        <p:spPr>
          <a:xfrm>
            <a:off x="4963136" y="304800"/>
            <a:ext cx="3931920" cy="762000"/>
          </a:xfrm>
        </p:spPr>
        <p:txBody>
          <a:bodyPr anchor="b"/>
          <a:lstStyle>
            <a:lvl1pPr marL="0" algn="r">
              <a:buNone/>
              <a:defRPr sz="2000" b="1"/>
            </a:lvl1pPr>
            <a:extLst/>
          </a:lstStyle>
          <a:p>
            <a:r>
              <a:rPr kumimoji="0" lang="he-IL"/>
              <a:t>לחץ כדי לערוך סגנון כותרת של תבנית בסיס</a:t>
            </a:r>
            <a:endParaRPr kumimoji="0" lang="en-US"/>
          </a:p>
        </p:txBody>
      </p:sp>
      <p:sp>
        <p:nvSpPr>
          <p:cNvPr id="3" name="מציין מיקום טקסט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he-IL"/>
              <a:t>לחץ כדי לערוך סגנונות טקסט של תבנית בסיס</a:t>
            </a:r>
          </a:p>
        </p:txBody>
      </p:sp>
      <p:sp>
        <p:nvSpPr>
          <p:cNvPr id="4" name="מציין מיקום תוכן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9" name="מציין מיקום של תאריך 8"/>
          <p:cNvSpPr>
            <a:spLocks noGrp="1"/>
          </p:cNvSpPr>
          <p:nvPr>
            <p:ph type="dt" sz="half" idx="10"/>
          </p:nvPr>
        </p:nvSpPr>
        <p:spPr>
          <a:xfrm>
            <a:off x="5562600" y="6513670"/>
            <a:ext cx="3002280" cy="274320"/>
          </a:xfrm>
        </p:spPr>
        <p:txBody>
          <a:bodyPr vert="horz" rtlCol="0"/>
          <a:lstStyle/>
          <a:p>
            <a:fld id="{3293D808-A51A-4005-962A-A4FD8AF69FD7}" type="datetimeFigureOut">
              <a:rPr lang="he-IL" smtClean="0"/>
              <a:pPr/>
              <a:t>כ"ד/שבט/תשפ"ב</a:t>
            </a:fld>
            <a:endParaRPr lang="he-IL"/>
          </a:p>
        </p:txBody>
      </p:sp>
      <p:sp>
        <p:nvSpPr>
          <p:cNvPr id="10" name="מציין מיקום של מספר שקופית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56B1509-C82F-4D6C-B743-9751A211F068}" type="slidenum">
              <a:rPr lang="he-IL" smtClean="0"/>
              <a:pPr/>
              <a:t>‹#›</a:t>
            </a:fld>
            <a:endParaRPr lang="he-IL"/>
          </a:p>
        </p:txBody>
      </p:sp>
      <p:sp>
        <p:nvSpPr>
          <p:cNvPr id="11" name="מציין מיקום של כותרת תחתונה 10"/>
          <p:cNvSpPr>
            <a:spLocks noGrp="1"/>
          </p:cNvSpPr>
          <p:nvPr>
            <p:ph type="ftr" sz="quarter" idx="12"/>
          </p:nvPr>
        </p:nvSpPr>
        <p:spPr>
          <a:xfrm>
            <a:off x="1600200" y="6513670"/>
            <a:ext cx="3907464" cy="274320"/>
          </a:xfrm>
        </p:spPr>
        <p:txBody>
          <a:bodyPr vert="horz" rtlCol="0"/>
          <a:lstStyle/>
          <a:p>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3040443" y="4724400"/>
            <a:ext cx="5486400" cy="664536"/>
          </a:xfrm>
        </p:spPr>
        <p:txBody>
          <a:bodyPr anchor="b"/>
          <a:lstStyle>
            <a:lvl1pPr marL="0" algn="r">
              <a:buNone/>
              <a:defRPr sz="2000" b="1"/>
            </a:lvl1pPr>
            <a:extLst/>
          </a:lstStyle>
          <a:p>
            <a:r>
              <a:rPr kumimoji="0" lang="he-IL"/>
              <a:t>לחץ כדי לערוך סגנון כותרת של תבנית בסיס</a:t>
            </a:r>
            <a:endParaRPr kumimoji="0" lang="en-US"/>
          </a:p>
        </p:txBody>
      </p:sp>
      <p:sp>
        <p:nvSpPr>
          <p:cNvPr id="4" name="מציין מיקום טקסט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he-IL"/>
              <a:t>לחץ כדי לערוך סגנונות טקסט של תבנית בסיס</a:t>
            </a:r>
          </a:p>
        </p:txBody>
      </p:sp>
      <p:sp>
        <p:nvSpPr>
          <p:cNvPr id="13" name="מציין מיקום של תמונה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he-IL">
                <a:solidFill>
                  <a:schemeClr val="lt1"/>
                </a:solidFill>
                <a:latin typeface="+mn-lt"/>
                <a:ea typeface="+mn-ea"/>
                <a:cs typeface="+mn-cs"/>
              </a:rPr>
              <a:t>לחץ על הסמל כדי להוסיף תמונה</a:t>
            </a:r>
            <a:endParaRPr kumimoji="0" lang="en-US">
              <a:solidFill>
                <a:schemeClr val="lt1"/>
              </a:solidFill>
              <a:latin typeface="+mn-lt"/>
              <a:ea typeface="+mn-ea"/>
              <a:cs typeface="+mn-cs"/>
            </a:endParaRPr>
          </a:p>
        </p:txBody>
      </p:sp>
      <p:sp>
        <p:nvSpPr>
          <p:cNvPr id="8" name="מציין מיקום של תאריך 7"/>
          <p:cNvSpPr>
            <a:spLocks noGrp="1"/>
          </p:cNvSpPr>
          <p:nvPr>
            <p:ph type="dt" sz="half" idx="10"/>
          </p:nvPr>
        </p:nvSpPr>
        <p:spPr>
          <a:xfrm>
            <a:off x="5562600" y="6509004"/>
            <a:ext cx="3002280" cy="274320"/>
          </a:xfrm>
        </p:spPr>
        <p:txBody>
          <a:bodyPr vert="horz" rtlCol="0"/>
          <a:lstStyle/>
          <a:p>
            <a:fld id="{3293D808-A51A-4005-962A-A4FD8AF69FD7}" type="datetimeFigureOut">
              <a:rPr lang="he-IL" smtClean="0"/>
              <a:pPr/>
              <a:t>כ"ד/שבט/תשפ"ב</a:t>
            </a:fld>
            <a:endParaRPr lang="he-IL"/>
          </a:p>
        </p:txBody>
      </p:sp>
      <p:sp>
        <p:nvSpPr>
          <p:cNvPr id="9" name="מציין מיקום של מספר שקופית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56B1509-C82F-4D6C-B743-9751A211F068}" type="slidenum">
              <a:rPr lang="he-IL" smtClean="0"/>
              <a:pPr/>
              <a:t>‹#›</a:t>
            </a:fld>
            <a:endParaRPr lang="he-IL"/>
          </a:p>
        </p:txBody>
      </p:sp>
      <p:sp>
        <p:nvSpPr>
          <p:cNvPr id="10" name="מציין מיקום של כותרת תחתונה 9"/>
          <p:cNvSpPr>
            <a:spLocks noGrp="1"/>
          </p:cNvSpPr>
          <p:nvPr>
            <p:ph type="ftr" sz="quarter" idx="12"/>
          </p:nvPr>
        </p:nvSpPr>
        <p:spPr>
          <a:xfrm>
            <a:off x="1600200" y="6509004"/>
            <a:ext cx="3907464" cy="274320"/>
          </a:xfrm>
        </p:spPr>
        <p:txBody>
          <a:bodyPr vert="horz" rtlCol="0"/>
          <a:lstStyle/>
          <a:p>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מלבן עם פינות אלכסוניות מעוגלות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מציין מיקום של כותרת תחתונה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he-IL"/>
          </a:p>
        </p:txBody>
      </p:sp>
      <p:sp>
        <p:nvSpPr>
          <p:cNvPr id="14" name="מציין מיקום של תאריך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293D808-A51A-4005-962A-A4FD8AF69FD7}" type="datetimeFigureOut">
              <a:rPr lang="he-IL" smtClean="0"/>
              <a:pPr/>
              <a:t>כ"ד/שבט/תשפ"ב</a:t>
            </a:fld>
            <a:endParaRPr lang="he-IL"/>
          </a:p>
        </p:txBody>
      </p:sp>
      <p:sp>
        <p:nvSpPr>
          <p:cNvPr id="23" name="מציין מיקום של מספר שקופית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956B1509-C82F-4D6C-B743-9751A211F068}" type="slidenum">
              <a:rPr lang="he-IL" smtClean="0"/>
              <a:pPr/>
              <a:t>‹#›</a:t>
            </a:fld>
            <a:endParaRPr lang="he-IL"/>
          </a:p>
        </p:txBody>
      </p:sp>
      <p:sp>
        <p:nvSpPr>
          <p:cNvPr id="22" name="מציין מיקום של כותרת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he-IL"/>
              <a:t>לחץ כדי לערוך סגנון כותרת של תבנית בסיס</a:t>
            </a:r>
            <a:endParaRPr kumimoji="0" lang="en-US"/>
          </a:p>
        </p:txBody>
      </p:sp>
      <p:sp>
        <p:nvSpPr>
          <p:cNvPr id="13" name="מציין מיקום טקסט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he-IL"/>
              <a:t>לחץ כדי לערוך סגנונות טקסט של תבנית בסיס</a:t>
            </a:r>
          </a:p>
          <a:p>
            <a:pPr lvl="1" eaLnBrk="1" latinLnBrk="0" hangingPunct="1"/>
            <a:r>
              <a:rPr kumimoji="0" lang="he-IL"/>
              <a:t>רמה שנייה</a:t>
            </a:r>
          </a:p>
          <a:p>
            <a:pPr lvl="2" eaLnBrk="1" latinLnBrk="0" hangingPunct="1"/>
            <a:r>
              <a:rPr kumimoji="0" lang="he-IL"/>
              <a:t>רמה שלישית</a:t>
            </a:r>
          </a:p>
          <a:p>
            <a:pPr lvl="3" eaLnBrk="1" latinLnBrk="0" hangingPunct="1"/>
            <a:r>
              <a:rPr kumimoji="0" lang="he-IL"/>
              <a:t>רמה רביעית</a:t>
            </a:r>
          </a:p>
          <a:p>
            <a:pPr lvl="4" eaLnBrk="1" latinLnBrk="0" hangingPunct="1"/>
            <a:r>
              <a:rPr kumimoji="0" lang="he-IL"/>
              <a:t>רמה חמישית</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hyperlink" Target="https://doalogue.co.il/wiki/%D7%9E%D7%A0%D7%94%D7%99%D7%92%D7%95%D7%AA_%D7%94%D7%A1%D7%AA%D7%92%D7%9C%D7%95%D7%AA%D7%99%D7%AA"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slide" Target="slide12.xml"/><Relationship Id="rId4" Type="http://schemas.openxmlformats.org/officeDocument/2006/relationships/slide" Target="slide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2" name="כותרת 1"/>
          <p:cNvSpPr>
            <a:spLocks noGrp="1"/>
          </p:cNvSpPr>
          <p:nvPr>
            <p:ph type="title"/>
          </p:nvPr>
        </p:nvSpPr>
        <p:spPr>
          <a:xfrm>
            <a:off x="611560" y="1340768"/>
            <a:ext cx="7772400" cy="2731008"/>
          </a:xfrm>
        </p:spPr>
        <p:txBody>
          <a:bodyPr>
            <a:noAutofit/>
          </a:bodyPr>
          <a:lstStyle/>
          <a:p>
            <a:pPr algn="ctr"/>
            <a:br>
              <a:rPr lang="he-IL" sz="4800" b="1">
                <a:ln>
                  <a:solidFill>
                    <a:schemeClr val="accent5">
                      <a:lumMod val="50000"/>
                    </a:schemeClr>
                  </a:solidFill>
                </a:ln>
                <a:solidFill>
                  <a:schemeClr val="accent4">
                    <a:lumMod val="40000"/>
                    <a:lumOff val="60000"/>
                  </a:schemeClr>
                </a:solidFill>
                <a:latin typeface="Gan CLM" panose="02000803000000000000" pitchFamily="2" charset="-79"/>
                <a:cs typeface="Gan CLM" panose="02000803000000000000" pitchFamily="2" charset="-79"/>
              </a:rPr>
            </a:br>
            <a:r>
              <a:rPr lang="he-IL" b="1">
                <a:ln>
                  <a:solidFill>
                    <a:schemeClr val="accent5">
                      <a:lumMod val="50000"/>
                    </a:schemeClr>
                  </a:solidFill>
                </a:ln>
                <a:solidFill>
                  <a:schemeClr val="accent4">
                    <a:lumMod val="40000"/>
                    <a:lumOff val="60000"/>
                  </a:schemeClr>
                </a:solidFill>
                <a:latin typeface="Gan CLM" panose="02000803000000000000" pitchFamily="2" charset="-79"/>
                <a:cs typeface="Gan CLM" panose="02000803000000000000" pitchFamily="2" charset="-79"/>
              </a:rPr>
              <a:t>מנהיגות אדפטיבית</a:t>
            </a:r>
            <a:br>
              <a:rPr lang="he-IL" b="1">
                <a:ln>
                  <a:solidFill>
                    <a:schemeClr val="accent5">
                      <a:lumMod val="50000"/>
                    </a:schemeClr>
                  </a:solidFill>
                </a:ln>
                <a:solidFill>
                  <a:schemeClr val="accent4">
                    <a:lumMod val="40000"/>
                    <a:lumOff val="60000"/>
                  </a:schemeClr>
                </a:solidFill>
                <a:latin typeface="Gan CLM" panose="02000803000000000000" pitchFamily="2" charset="-79"/>
                <a:cs typeface="Gan CLM" panose="02000803000000000000" pitchFamily="2" charset="-79"/>
              </a:rPr>
            </a:br>
            <a:endParaRPr lang="he-IL" b="1">
              <a:ln>
                <a:solidFill>
                  <a:schemeClr val="accent5">
                    <a:lumMod val="50000"/>
                  </a:schemeClr>
                </a:solidFill>
              </a:ln>
              <a:solidFill>
                <a:schemeClr val="accent4">
                  <a:lumMod val="40000"/>
                  <a:lumOff val="60000"/>
                </a:schemeClr>
              </a:solidFill>
              <a:latin typeface="Gan CLM" panose="02000803000000000000" pitchFamily="2" charset="-79"/>
              <a:cs typeface="Gan CLM" panose="02000803000000000000" pitchFamily="2" charset="-79"/>
            </a:endParaRPr>
          </a:p>
        </p:txBody>
      </p:sp>
      <p:sp>
        <p:nvSpPr>
          <p:cNvPr id="5" name="מציין מיקום טקסט 4">
            <a:extLst>
              <a:ext uri="{FF2B5EF4-FFF2-40B4-BE49-F238E27FC236}">
                <a16:creationId xmlns:a16="http://schemas.microsoft.com/office/drawing/2014/main" id="{6867FE4A-C68B-4901-902F-307D7431DDE0}"/>
              </a:ext>
            </a:extLst>
          </p:cNvPr>
          <p:cNvSpPr>
            <a:spLocks noGrp="1"/>
          </p:cNvSpPr>
          <p:nvPr>
            <p:ph type="body" idx="1"/>
          </p:nvPr>
        </p:nvSpPr>
        <p:spPr>
          <a:xfrm>
            <a:off x="693624" y="3783744"/>
            <a:ext cx="7772400" cy="1509712"/>
          </a:xfrm>
        </p:spPr>
        <p:txBody>
          <a:bodyPr/>
          <a:lstStyle/>
          <a:p>
            <a:pPr algn="ctr"/>
            <a:r>
              <a:rPr lang="he-IL" sz="2400" b="1">
                <a:ln>
                  <a:solidFill>
                    <a:schemeClr val="accent5">
                      <a:lumMod val="50000"/>
                    </a:schemeClr>
                  </a:solidFill>
                </a:ln>
                <a:solidFill>
                  <a:schemeClr val="accent4">
                    <a:lumMod val="40000"/>
                    <a:lumOff val="60000"/>
                  </a:schemeClr>
                </a:solidFill>
                <a:effectLst>
                  <a:outerShdw blurRad="38100" dist="25500" dir="5400000" algn="tl" rotWithShape="0">
                    <a:srgbClr val="000000">
                      <a:satMod val="180000"/>
                      <a:alpha val="75000"/>
                    </a:srgbClr>
                  </a:outerShdw>
                </a:effectLst>
                <a:latin typeface="Gan CLM" panose="02000803000000000000" pitchFamily="2" charset="-79"/>
                <a:ea typeface="+mj-ea"/>
                <a:cs typeface="Gan CLM" panose="02000803000000000000" pitchFamily="2" charset="-79"/>
              </a:rPr>
              <a:t>רכזי/</a:t>
            </a:r>
            <a:r>
              <a:rPr lang="he-IL" sz="2400" b="1" err="1">
                <a:ln>
                  <a:solidFill>
                    <a:schemeClr val="accent5">
                      <a:lumMod val="50000"/>
                    </a:schemeClr>
                  </a:solidFill>
                </a:ln>
                <a:solidFill>
                  <a:schemeClr val="accent4">
                    <a:lumMod val="40000"/>
                    <a:lumOff val="60000"/>
                  </a:schemeClr>
                </a:solidFill>
                <a:effectLst>
                  <a:outerShdw blurRad="38100" dist="25500" dir="5400000" algn="tl" rotWithShape="0">
                    <a:srgbClr val="000000">
                      <a:satMod val="180000"/>
                      <a:alpha val="75000"/>
                    </a:srgbClr>
                  </a:outerShdw>
                </a:effectLst>
                <a:latin typeface="Gan CLM" panose="02000803000000000000" pitchFamily="2" charset="-79"/>
                <a:ea typeface="+mj-ea"/>
                <a:cs typeface="Gan CLM" panose="02000803000000000000" pitchFamily="2" charset="-79"/>
              </a:rPr>
              <a:t>ות</a:t>
            </a:r>
            <a:r>
              <a:rPr lang="he-IL" sz="2400" b="1">
                <a:ln>
                  <a:solidFill>
                    <a:schemeClr val="accent5">
                      <a:lumMod val="50000"/>
                    </a:schemeClr>
                  </a:solidFill>
                </a:ln>
                <a:solidFill>
                  <a:schemeClr val="accent4">
                    <a:lumMod val="40000"/>
                    <a:lumOff val="60000"/>
                  </a:schemeClr>
                </a:solidFill>
                <a:effectLst>
                  <a:outerShdw blurRad="38100" dist="25500" dir="5400000" algn="tl" rotWithShape="0">
                    <a:srgbClr val="000000">
                      <a:satMod val="180000"/>
                      <a:alpha val="75000"/>
                    </a:srgbClr>
                  </a:outerShdw>
                </a:effectLst>
                <a:latin typeface="Gan CLM" panose="02000803000000000000" pitchFamily="2" charset="-79"/>
                <a:ea typeface="+mj-ea"/>
                <a:cs typeface="Gan CLM" panose="02000803000000000000" pitchFamily="2" charset="-79"/>
              </a:rPr>
              <a:t> מפעלים בהנהגות</a:t>
            </a:r>
          </a:p>
          <a:p>
            <a:pPr algn="ctr"/>
            <a:r>
              <a:rPr lang="he-IL" sz="2000" b="1">
                <a:ln>
                  <a:solidFill>
                    <a:schemeClr val="accent5">
                      <a:lumMod val="50000"/>
                    </a:schemeClr>
                  </a:solidFill>
                </a:ln>
                <a:solidFill>
                  <a:schemeClr val="accent4">
                    <a:lumMod val="40000"/>
                    <a:lumOff val="60000"/>
                  </a:schemeClr>
                </a:solidFill>
                <a:effectLst>
                  <a:outerShdw blurRad="38100" dist="25500" dir="5400000" algn="tl" rotWithShape="0">
                    <a:srgbClr val="000000">
                      <a:satMod val="180000"/>
                      <a:alpha val="75000"/>
                    </a:srgbClr>
                  </a:outerShdw>
                </a:effectLst>
                <a:latin typeface="Gan CLM" panose="02000803000000000000" pitchFamily="2" charset="-79"/>
                <a:ea typeface="+mj-ea"/>
                <a:cs typeface="Gan CLM" panose="02000803000000000000" pitchFamily="2" charset="-79"/>
              </a:rPr>
              <a:t>יום ד' 26/1/22- מקוון</a:t>
            </a:r>
          </a:p>
          <a:p>
            <a:pPr algn="ctr"/>
            <a:endParaRPr lang="he-IL">
              <a:solidFill>
                <a:schemeClr val="bg1"/>
              </a:solidFill>
            </a:endParaRPr>
          </a:p>
        </p:txBody>
      </p:sp>
    </p:spTree>
    <p:extLst>
      <p:ext uri="{BB962C8B-B14F-4D97-AF65-F5344CB8AC3E}">
        <p14:creationId xmlns:p14="http://schemas.microsoft.com/office/powerpoint/2010/main" val="568509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539552" y="785773"/>
            <a:ext cx="8229600" cy="1143000"/>
          </a:xfrm>
        </p:spPr>
        <p:txBody>
          <a:bodyPr/>
          <a:lstStyle/>
          <a:p>
            <a:pPr algn="ctr"/>
            <a:r>
              <a:rPr lang="he-IL">
                <a:latin typeface="Gan CLM" panose="02000803000000000000" pitchFamily="2" charset="-79"/>
                <a:cs typeface="Gan CLM" panose="02000803000000000000" pitchFamily="2" charset="-79"/>
              </a:rPr>
              <a:t>דגשים לישיבה</a:t>
            </a:r>
          </a:p>
        </p:txBody>
      </p:sp>
      <p:pic>
        <p:nvPicPr>
          <p:cNvPr id="3078" name="Picture 6" descr="jhuikujfddf">
            <a:extLst>
              <a:ext uri="{FF2B5EF4-FFF2-40B4-BE49-F238E27FC236}">
                <a16:creationId xmlns:a16="http://schemas.microsoft.com/office/drawing/2014/main" id="{094C85DD-F61E-4AC5-98A2-BD1731DBFA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7219" y="1928773"/>
            <a:ext cx="2895203" cy="4219873"/>
          </a:xfrm>
          <a:prstGeom prst="rect">
            <a:avLst/>
          </a:prstGeom>
          <a:noFill/>
          <a:extLst>
            <a:ext uri="{909E8E84-426E-40DD-AFC4-6F175D3DCCD1}">
              <a14:hiddenFill xmlns:a14="http://schemas.microsoft.com/office/drawing/2010/main">
                <a:solidFill>
                  <a:srgbClr val="FFFFFF"/>
                </a:solidFill>
              </a14:hiddenFill>
            </a:ext>
          </a:extLst>
        </p:spPr>
      </p:pic>
      <p:sp>
        <p:nvSpPr>
          <p:cNvPr id="6" name="תיבת טקסט 5">
            <a:extLst>
              <a:ext uri="{FF2B5EF4-FFF2-40B4-BE49-F238E27FC236}">
                <a16:creationId xmlns:a16="http://schemas.microsoft.com/office/drawing/2014/main" id="{A51AD77B-95F2-4536-94EA-E88E569033F3}"/>
              </a:ext>
            </a:extLst>
          </p:cNvPr>
          <p:cNvSpPr txBox="1"/>
          <p:nvPr/>
        </p:nvSpPr>
        <p:spPr>
          <a:xfrm>
            <a:off x="6767560" y="2324329"/>
            <a:ext cx="2170584" cy="923330"/>
          </a:xfrm>
          <a:prstGeom prst="rect">
            <a:avLst/>
          </a:prstGeom>
          <a:noFill/>
        </p:spPr>
        <p:txBody>
          <a:bodyPr wrap="square" rtlCol="1">
            <a:spAutoFit/>
          </a:bodyPr>
          <a:lstStyle/>
          <a:p>
            <a:r>
              <a:rPr lang="he-IL">
                <a:solidFill>
                  <a:schemeClr val="bg1"/>
                </a:solidFill>
                <a:latin typeface="Aharoni CLM" panose="02000803000000000000" pitchFamily="2" charset="-79"/>
                <a:cs typeface="Aharoni CLM" panose="02000803000000000000" pitchFamily="2" charset="-79"/>
              </a:rPr>
              <a:t>החלטות לגבי חלוקת הטורים והשינוי בטיול:</a:t>
            </a:r>
          </a:p>
          <a:p>
            <a:pPr marL="285750" indent="-285750">
              <a:buFont typeface="Arial" panose="020B0604020202020204" pitchFamily="34" charset="0"/>
              <a:buChar char="•"/>
            </a:pPr>
            <a:r>
              <a:rPr lang="he-IL">
                <a:solidFill>
                  <a:schemeClr val="bg1"/>
                </a:solidFill>
                <a:latin typeface="Aharoni CLM" panose="02000803000000000000" pitchFamily="2" charset="-79"/>
                <a:cs typeface="Aharoni CLM" panose="02000803000000000000" pitchFamily="2" charset="-79"/>
              </a:rPr>
              <a:t> </a:t>
            </a:r>
          </a:p>
        </p:txBody>
      </p:sp>
      <p:pic>
        <p:nvPicPr>
          <p:cNvPr id="19" name="Picture 6" descr="jhuikujfddf">
            <a:extLst>
              <a:ext uri="{FF2B5EF4-FFF2-40B4-BE49-F238E27FC236}">
                <a16:creationId xmlns:a16="http://schemas.microsoft.com/office/drawing/2014/main" id="{10BB8EAC-58C8-4DD6-ACB0-7C359B7C6A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398" y="1937561"/>
            <a:ext cx="2895203" cy="4219873"/>
          </a:xfrm>
          <a:prstGeom prst="rect">
            <a:avLst/>
          </a:prstGeom>
          <a:noFill/>
          <a:extLst>
            <a:ext uri="{909E8E84-426E-40DD-AFC4-6F175D3DCCD1}">
              <a14:hiddenFill xmlns:a14="http://schemas.microsoft.com/office/drawing/2010/main">
                <a:solidFill>
                  <a:srgbClr val="FFFFFF"/>
                </a:solidFill>
              </a14:hiddenFill>
            </a:ext>
          </a:extLst>
        </p:spPr>
      </p:pic>
      <p:sp>
        <p:nvSpPr>
          <p:cNvPr id="20" name="תיבת טקסט 19">
            <a:extLst>
              <a:ext uri="{FF2B5EF4-FFF2-40B4-BE49-F238E27FC236}">
                <a16:creationId xmlns:a16="http://schemas.microsoft.com/office/drawing/2014/main" id="{B7519257-DE4A-47D4-A517-D5FFE735E716}"/>
              </a:ext>
            </a:extLst>
          </p:cNvPr>
          <p:cNvSpPr txBox="1"/>
          <p:nvPr/>
        </p:nvSpPr>
        <p:spPr>
          <a:xfrm>
            <a:off x="3676233" y="2322501"/>
            <a:ext cx="2170584" cy="646331"/>
          </a:xfrm>
          <a:prstGeom prst="rect">
            <a:avLst/>
          </a:prstGeom>
          <a:noFill/>
        </p:spPr>
        <p:txBody>
          <a:bodyPr wrap="square" rtlCol="1">
            <a:spAutoFit/>
          </a:bodyPr>
          <a:lstStyle/>
          <a:p>
            <a:r>
              <a:rPr lang="he-IL">
                <a:solidFill>
                  <a:schemeClr val="bg1"/>
                </a:solidFill>
                <a:latin typeface="Aharoni CLM" panose="02000803000000000000" pitchFamily="2" charset="-79"/>
                <a:cs typeface="Aharoni CLM" panose="02000803000000000000" pitchFamily="2" charset="-79"/>
              </a:rPr>
              <a:t>נגזרות לוגיסטיות:</a:t>
            </a:r>
          </a:p>
          <a:p>
            <a:pPr marL="285750" indent="-285750">
              <a:buFont typeface="Arial" panose="020B0604020202020204" pitchFamily="34" charset="0"/>
              <a:buChar char="•"/>
            </a:pPr>
            <a:r>
              <a:rPr lang="he-IL">
                <a:solidFill>
                  <a:schemeClr val="bg1"/>
                </a:solidFill>
                <a:latin typeface="Aharoni CLM" panose="02000803000000000000" pitchFamily="2" charset="-79"/>
                <a:cs typeface="Aharoni CLM" panose="02000803000000000000" pitchFamily="2" charset="-79"/>
              </a:rPr>
              <a:t> </a:t>
            </a:r>
          </a:p>
        </p:txBody>
      </p:sp>
      <p:pic>
        <p:nvPicPr>
          <p:cNvPr id="21" name="Picture 6" descr="jhuikujfddf">
            <a:extLst>
              <a:ext uri="{FF2B5EF4-FFF2-40B4-BE49-F238E27FC236}">
                <a16:creationId xmlns:a16="http://schemas.microsoft.com/office/drawing/2014/main" id="{A05966E0-943D-4F80-8FA2-80FC3D24E3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267" y="1911278"/>
            <a:ext cx="2895203" cy="4219873"/>
          </a:xfrm>
          <a:prstGeom prst="rect">
            <a:avLst/>
          </a:prstGeom>
          <a:noFill/>
          <a:extLst>
            <a:ext uri="{909E8E84-426E-40DD-AFC4-6F175D3DCCD1}">
              <a14:hiddenFill xmlns:a14="http://schemas.microsoft.com/office/drawing/2010/main">
                <a:solidFill>
                  <a:srgbClr val="FFFFFF"/>
                </a:solidFill>
              </a14:hiddenFill>
            </a:ext>
          </a:extLst>
        </p:spPr>
      </p:pic>
      <p:sp>
        <p:nvSpPr>
          <p:cNvPr id="22" name="תיבת טקסט 21">
            <a:extLst>
              <a:ext uri="{FF2B5EF4-FFF2-40B4-BE49-F238E27FC236}">
                <a16:creationId xmlns:a16="http://schemas.microsoft.com/office/drawing/2014/main" id="{37E9B01D-9DF5-430F-837B-F1B4B63A2DCA}"/>
              </a:ext>
            </a:extLst>
          </p:cNvPr>
          <p:cNvSpPr txBox="1"/>
          <p:nvPr/>
        </p:nvSpPr>
        <p:spPr>
          <a:xfrm>
            <a:off x="637059" y="2340680"/>
            <a:ext cx="2170584" cy="646331"/>
          </a:xfrm>
          <a:prstGeom prst="rect">
            <a:avLst/>
          </a:prstGeom>
          <a:noFill/>
        </p:spPr>
        <p:txBody>
          <a:bodyPr wrap="square" rtlCol="1">
            <a:spAutoFit/>
          </a:bodyPr>
          <a:lstStyle/>
          <a:p>
            <a:r>
              <a:rPr lang="he-IL">
                <a:solidFill>
                  <a:schemeClr val="bg1"/>
                </a:solidFill>
                <a:latin typeface="Aharoni CLM" panose="02000803000000000000" pitchFamily="2" charset="-79"/>
                <a:cs typeface="Aharoni CLM" panose="02000803000000000000" pitchFamily="2" charset="-79"/>
              </a:rPr>
              <a:t>נגזרות לראשי הטור:</a:t>
            </a:r>
          </a:p>
          <a:p>
            <a:pPr marL="285750" indent="-285750">
              <a:buFont typeface="Arial" panose="020B0604020202020204" pitchFamily="34" charset="0"/>
              <a:buChar char="•"/>
            </a:pPr>
            <a:r>
              <a:rPr lang="he-IL">
                <a:solidFill>
                  <a:schemeClr val="bg1"/>
                </a:solidFill>
                <a:latin typeface="Aharoni CLM" panose="02000803000000000000" pitchFamily="2" charset="-79"/>
                <a:cs typeface="Aharoni CLM" panose="02000803000000000000" pitchFamily="2" charset="-79"/>
              </a:rPr>
              <a:t> </a:t>
            </a:r>
          </a:p>
        </p:txBody>
      </p:sp>
      <p:sp>
        <p:nvSpPr>
          <p:cNvPr id="23" name="מלבן: פינות מעוגלות 22">
            <a:extLst>
              <a:ext uri="{FF2B5EF4-FFF2-40B4-BE49-F238E27FC236}">
                <a16:creationId xmlns:a16="http://schemas.microsoft.com/office/drawing/2014/main" id="{1CA77D02-2849-4E3C-9279-80E87AF2F26F}"/>
              </a:ext>
            </a:extLst>
          </p:cNvPr>
          <p:cNvSpPr/>
          <p:nvPr/>
        </p:nvSpPr>
        <p:spPr>
          <a:xfrm>
            <a:off x="1408820" y="6237312"/>
            <a:ext cx="5976664" cy="620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br>
              <a:rPr lang="en-US" sz="2400" b="1">
                <a:solidFill>
                  <a:schemeClr val="tx1"/>
                </a:solidFill>
                <a:latin typeface="Guttman Yad-Brush" panose="02010401010101010101" pitchFamily="2" charset="-79"/>
                <a:cs typeface="+mj-cs"/>
              </a:rPr>
            </a:br>
            <a:r>
              <a:rPr lang="he-IL" sz="2000" b="1">
                <a:solidFill>
                  <a:schemeClr val="tx1"/>
                </a:solidFill>
                <a:latin typeface="Guttman Yad-Brush" panose="02010401010101010101" pitchFamily="2" charset="-79"/>
                <a:cs typeface="+mj-cs"/>
              </a:rPr>
              <a:t>דונו תוך כדי משחק תפקידים בנושאים ומלאו את ההחלטות שלכם/ן.</a:t>
            </a:r>
            <a:endParaRPr lang="he-IL" sz="2400">
              <a:solidFill>
                <a:schemeClr val="tx1"/>
              </a:solidFill>
              <a:latin typeface="Guttman Yad-Brush" panose="02010401010101010101" pitchFamily="2" charset="-79"/>
              <a:cs typeface="+mj-cs"/>
            </a:endParaRPr>
          </a:p>
          <a:p>
            <a:pPr algn="ctr"/>
            <a:endParaRPr lang="he-IL" sz="2400">
              <a:solidFill>
                <a:schemeClr val="tx1"/>
              </a:solidFill>
            </a:endParaRPr>
          </a:p>
        </p:txBody>
      </p:sp>
      <p:pic>
        <p:nvPicPr>
          <p:cNvPr id="24" name="Picture 2" descr="שאלון רפלקציה: שאלון על תהליך הלמידה האישי שלכם (שם עצם ושם תואר)">
            <a:extLst>
              <a:ext uri="{FF2B5EF4-FFF2-40B4-BE49-F238E27FC236}">
                <a16:creationId xmlns:a16="http://schemas.microsoft.com/office/drawing/2014/main" id="{8D8BA685-8A0D-4557-ACE9-5D402E6049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45" y="0"/>
            <a:ext cx="24955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7465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539552" y="785773"/>
            <a:ext cx="8229600" cy="1143000"/>
          </a:xfrm>
        </p:spPr>
        <p:txBody>
          <a:bodyPr/>
          <a:lstStyle/>
          <a:p>
            <a:pPr algn="ctr"/>
            <a:r>
              <a:rPr lang="he-IL">
                <a:latin typeface="Gan CLM" panose="02000803000000000000" pitchFamily="2" charset="-79"/>
                <a:cs typeface="Gan CLM" panose="02000803000000000000" pitchFamily="2" charset="-79"/>
              </a:rPr>
              <a:t>רפלקציה</a:t>
            </a:r>
          </a:p>
        </p:txBody>
      </p:sp>
      <p:pic>
        <p:nvPicPr>
          <p:cNvPr id="5124" name="Picture 4" descr="רפלקציה - עולם הספרים">
            <a:extLst>
              <a:ext uri="{FF2B5EF4-FFF2-40B4-BE49-F238E27FC236}">
                <a16:creationId xmlns:a16="http://schemas.microsoft.com/office/drawing/2014/main" id="{B031F41C-A4FB-4060-A056-0A25065B02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98" y="4937"/>
            <a:ext cx="2143125" cy="1695871"/>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Think, Think, Think | Winniepedia | Fandom">
            <a:extLst>
              <a:ext uri="{FF2B5EF4-FFF2-40B4-BE49-F238E27FC236}">
                <a16:creationId xmlns:a16="http://schemas.microsoft.com/office/drawing/2014/main" id="{3544A71A-1BC0-45D6-BCC9-B7B1FE29D3DD}"/>
              </a:ext>
            </a:extLst>
          </p:cNvPr>
          <p:cNvPicPr>
            <a:picLocks noChangeAspect="1" noChangeArrowheads="1"/>
          </p:cNvPicPr>
          <p:nvPr/>
        </p:nvPicPr>
        <p:blipFill>
          <a:blip r:embed="rId4">
            <a:alphaModFix amt="15000"/>
            <a:extLst>
              <a:ext uri="{28A0092B-C50C-407E-A947-70E740481C1C}">
                <a14:useLocalDpi xmlns:a14="http://schemas.microsoft.com/office/drawing/2010/main" val="0"/>
              </a:ext>
            </a:extLst>
          </a:blip>
          <a:srcRect/>
          <a:stretch>
            <a:fillRect/>
          </a:stretch>
        </p:blipFill>
        <p:spPr bwMode="auto">
          <a:xfrm>
            <a:off x="107505" y="1909022"/>
            <a:ext cx="8821282" cy="4844470"/>
          </a:xfrm>
          <a:prstGeom prst="rect">
            <a:avLst/>
          </a:prstGeom>
          <a:noFill/>
          <a:extLst>
            <a:ext uri="{909E8E84-426E-40DD-AFC4-6F175D3DCCD1}">
              <a14:hiddenFill xmlns:a14="http://schemas.microsoft.com/office/drawing/2010/main">
                <a:solidFill>
                  <a:srgbClr val="FFFFFF"/>
                </a:solidFill>
              </a14:hiddenFill>
            </a:ext>
          </a:extLst>
        </p:spPr>
      </p:pic>
      <p:sp>
        <p:nvSpPr>
          <p:cNvPr id="5" name="תרשים זרימה: תהליך חלופי 4">
            <a:extLst>
              <a:ext uri="{FF2B5EF4-FFF2-40B4-BE49-F238E27FC236}">
                <a16:creationId xmlns:a16="http://schemas.microsoft.com/office/drawing/2014/main" id="{CC9A7B85-DA41-4C9F-A7D3-20097C803A0F}"/>
              </a:ext>
            </a:extLst>
          </p:cNvPr>
          <p:cNvSpPr/>
          <p:nvPr/>
        </p:nvSpPr>
        <p:spPr>
          <a:xfrm>
            <a:off x="6156168" y="1909022"/>
            <a:ext cx="2592288" cy="4409218"/>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reflection stA="0" endPos="62000" dir="5400000" sy="-100000" algn="bl" rotWithShape="0"/>
            <a:softEdge rad="76200"/>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1" anchor="ctr"/>
          <a:lstStyle/>
          <a:p>
            <a:pPr algn="ctr"/>
            <a:endParaRPr lang="he-IL" dirty="0">
              <a:solidFill>
                <a:schemeClr val="bg1"/>
              </a:solidFill>
              <a:latin typeface="Aharoni CLM" panose="02000803000000000000" pitchFamily="2" charset="-79"/>
              <a:cs typeface="Aharoni CLM"/>
            </a:endParaRPr>
          </a:p>
          <a:p>
            <a:pPr algn="ctr"/>
            <a:r>
              <a:rPr lang="he-IL" dirty="0">
                <a:solidFill>
                  <a:schemeClr val="bg1"/>
                </a:solidFill>
                <a:latin typeface="Aharoni CLM" panose="02000803000000000000" pitchFamily="2" charset="-79"/>
                <a:cs typeface="Aharoni CLM"/>
              </a:rPr>
              <a:t>תחושות שעלו בחברי הקבוצה:</a:t>
            </a:r>
            <a:endParaRPr lang="he-IL" dirty="0">
              <a:solidFill>
                <a:schemeClr val="bg1"/>
              </a:solidFill>
              <a:cs typeface="Aharoni CLM"/>
            </a:endParaRPr>
          </a:p>
          <a:p>
            <a:pPr marL="285750" indent="-285750">
              <a:buFont typeface="Arial" panose="020B0604020202020204" pitchFamily="34" charset="0"/>
              <a:buChar char="•"/>
            </a:pPr>
            <a:endParaRPr lang="he-IL" sz="1400"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sz="1400"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endParaRPr lang="he-IL" dirty="0">
              <a:solidFill>
                <a:schemeClr val="bg1"/>
              </a:solidFill>
              <a:latin typeface="Aharoni CLM" panose="02000803000000000000" pitchFamily="2" charset="-79"/>
              <a:cs typeface="Aharoni CLM" panose="02000803000000000000" pitchFamily="2" charset="-79"/>
            </a:endParaRPr>
          </a:p>
        </p:txBody>
      </p:sp>
      <p:sp>
        <p:nvSpPr>
          <p:cNvPr id="24" name="תרשים זרימה: תהליך חלופי 23">
            <a:extLst>
              <a:ext uri="{FF2B5EF4-FFF2-40B4-BE49-F238E27FC236}">
                <a16:creationId xmlns:a16="http://schemas.microsoft.com/office/drawing/2014/main" id="{F09778AD-89C1-4928-95F5-69D15B991871}"/>
              </a:ext>
            </a:extLst>
          </p:cNvPr>
          <p:cNvSpPr/>
          <p:nvPr/>
        </p:nvSpPr>
        <p:spPr>
          <a:xfrm>
            <a:off x="143623" y="2215600"/>
            <a:ext cx="2592288" cy="3456384"/>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reflection stA="0" endPos="62000" dir="5400000" sy="-100000" algn="bl" rotWithShape="0"/>
            <a:softEdge rad="76200"/>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1" anchor="ctr"/>
          <a:lstStyle/>
          <a:p>
            <a:pPr algn="ctr"/>
            <a:r>
              <a:rPr lang="he-IL" dirty="0">
                <a:solidFill>
                  <a:schemeClr val="bg1"/>
                </a:solidFill>
                <a:latin typeface="Aharoni CLM" panose="02000803000000000000" pitchFamily="2" charset="-79"/>
                <a:cs typeface="Aharoni CLM" panose="02000803000000000000" pitchFamily="2" charset="-79"/>
              </a:rPr>
              <a:t>תפקידים שהיו בקבוצה ולמה תרמו/הפריעו:</a:t>
            </a: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endParaRPr lang="he-IL" dirty="0">
              <a:solidFill>
                <a:schemeClr val="bg1"/>
              </a:solidFill>
              <a:latin typeface="Aharoni CLM" panose="02000803000000000000" pitchFamily="2" charset="-79"/>
              <a:cs typeface="Aharoni CLM" panose="02000803000000000000" pitchFamily="2" charset="-79"/>
            </a:endParaRPr>
          </a:p>
        </p:txBody>
      </p:sp>
      <p:sp>
        <p:nvSpPr>
          <p:cNvPr id="23" name="מלבן: פינות מעוגלות 22">
            <a:extLst>
              <a:ext uri="{FF2B5EF4-FFF2-40B4-BE49-F238E27FC236}">
                <a16:creationId xmlns:a16="http://schemas.microsoft.com/office/drawing/2014/main" id="{1CA77D02-2849-4E3C-9279-80E87AF2F26F}"/>
              </a:ext>
            </a:extLst>
          </p:cNvPr>
          <p:cNvSpPr/>
          <p:nvPr/>
        </p:nvSpPr>
        <p:spPr>
          <a:xfrm>
            <a:off x="399057" y="5568438"/>
            <a:ext cx="2081419" cy="620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r>
              <a:rPr lang="he-IL" sz="1600" b="1">
                <a:solidFill>
                  <a:schemeClr val="tx1"/>
                </a:solidFill>
                <a:cs typeface="+mj-cs"/>
              </a:rPr>
              <a:t>(עקשן, מקדם, מגשר, יצירתי </a:t>
            </a:r>
            <a:r>
              <a:rPr lang="he-IL" sz="1600" b="1" err="1">
                <a:solidFill>
                  <a:schemeClr val="tx1"/>
                </a:solidFill>
                <a:cs typeface="+mj-cs"/>
              </a:rPr>
              <a:t>וכו</a:t>
            </a:r>
            <a:r>
              <a:rPr lang="he-IL" sz="1600" b="1">
                <a:solidFill>
                  <a:schemeClr val="tx1"/>
                </a:solidFill>
                <a:cs typeface="+mj-cs"/>
              </a:rPr>
              <a:t>'...)</a:t>
            </a:r>
            <a:endParaRPr lang="he-IL" sz="1600">
              <a:solidFill>
                <a:schemeClr val="tx1"/>
              </a:solidFill>
            </a:endParaRPr>
          </a:p>
        </p:txBody>
      </p:sp>
      <p:sp>
        <p:nvSpPr>
          <p:cNvPr id="25" name="מלבן: פינות מעוגלות 24">
            <a:extLst>
              <a:ext uri="{FF2B5EF4-FFF2-40B4-BE49-F238E27FC236}">
                <a16:creationId xmlns:a16="http://schemas.microsoft.com/office/drawing/2014/main" id="{7AC91B26-CE48-4D9F-9910-344CEB07BB73}"/>
              </a:ext>
            </a:extLst>
          </p:cNvPr>
          <p:cNvSpPr/>
          <p:nvPr/>
        </p:nvSpPr>
        <p:spPr>
          <a:xfrm>
            <a:off x="6516216" y="5501234"/>
            <a:ext cx="2081419" cy="620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r>
              <a:rPr lang="he-IL" sz="1600" b="1">
                <a:solidFill>
                  <a:schemeClr val="tx1"/>
                </a:solidFill>
                <a:cs typeface="+mj-cs"/>
              </a:rPr>
              <a:t>(כעס, תסכול, חיבור </a:t>
            </a:r>
            <a:r>
              <a:rPr lang="he-IL" sz="1600" b="1" err="1">
                <a:solidFill>
                  <a:schemeClr val="tx1"/>
                </a:solidFill>
                <a:cs typeface="+mj-cs"/>
              </a:rPr>
              <a:t>וכו</a:t>
            </a:r>
            <a:r>
              <a:rPr lang="he-IL" sz="1600" b="1">
                <a:solidFill>
                  <a:schemeClr val="tx1"/>
                </a:solidFill>
                <a:cs typeface="+mj-cs"/>
              </a:rPr>
              <a:t>'...)</a:t>
            </a:r>
            <a:endParaRPr lang="he-IL" sz="1600">
              <a:solidFill>
                <a:schemeClr val="tx1"/>
              </a:solidFill>
            </a:endParaRPr>
          </a:p>
        </p:txBody>
      </p:sp>
    </p:spTree>
    <p:extLst>
      <p:ext uri="{BB962C8B-B14F-4D97-AF65-F5344CB8AC3E}">
        <p14:creationId xmlns:p14="http://schemas.microsoft.com/office/powerpoint/2010/main" val="3218366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457200" y="1352543"/>
            <a:ext cx="8229600" cy="1143000"/>
          </a:xfrm>
        </p:spPr>
        <p:txBody>
          <a:bodyPr/>
          <a:lstStyle/>
          <a:p>
            <a:pPr algn="ctr"/>
            <a:r>
              <a:rPr lang="he-IL">
                <a:latin typeface="Gan CLM" panose="02000803000000000000" pitchFamily="2" charset="-79"/>
                <a:cs typeface="Gan CLM" panose="02000803000000000000" pitchFamily="2" charset="-79"/>
              </a:rPr>
              <a:t>שבט </a:t>
            </a:r>
            <a:r>
              <a:rPr lang="he-IL" err="1">
                <a:latin typeface="Gan CLM" panose="02000803000000000000" pitchFamily="2" charset="-79"/>
                <a:cs typeface="Gan CLM" panose="02000803000000000000" pitchFamily="2" charset="-79"/>
              </a:rPr>
              <a:t>יאקי</a:t>
            </a:r>
            <a:endParaRPr lang="he-IL">
              <a:latin typeface="Gan CLM" panose="02000803000000000000" pitchFamily="2" charset="-79"/>
              <a:cs typeface="Gan CLM" panose="02000803000000000000" pitchFamily="2" charset="-79"/>
            </a:endParaRPr>
          </a:p>
        </p:txBody>
      </p:sp>
      <p:sp>
        <p:nvSpPr>
          <p:cNvPr id="15" name="מציין מיקום תוכן 14">
            <a:extLst>
              <a:ext uri="{FF2B5EF4-FFF2-40B4-BE49-F238E27FC236}">
                <a16:creationId xmlns:a16="http://schemas.microsoft.com/office/drawing/2014/main" id="{760AE293-EB71-487E-9ECD-E1CB0C3F8BFF}"/>
              </a:ext>
            </a:extLst>
          </p:cNvPr>
          <p:cNvSpPr>
            <a:spLocks noGrp="1"/>
          </p:cNvSpPr>
          <p:nvPr>
            <p:ph idx="1"/>
          </p:nvPr>
        </p:nvSpPr>
        <p:spPr>
          <a:xfrm>
            <a:off x="107504" y="2996951"/>
            <a:ext cx="8579296" cy="3175565"/>
          </a:xfrm>
        </p:spPr>
        <p:txBody>
          <a:bodyPr>
            <a:normAutofit/>
          </a:bodyPr>
          <a:lstStyle/>
          <a:p>
            <a:pPr marL="0" indent="0">
              <a:buNone/>
            </a:pPr>
            <a:r>
              <a:rPr lang="he-IL" sz="2600" b="1">
                <a:solidFill>
                  <a:schemeClr val="bg1"/>
                </a:solidFill>
              </a:rPr>
              <a:t>סיטואציה- </a:t>
            </a:r>
            <a:r>
              <a:rPr lang="he-IL" sz="2600">
                <a:solidFill>
                  <a:schemeClr val="bg1"/>
                </a:solidFill>
              </a:rPr>
              <a:t>חניך חדש(יאיר) הצטרף לשבט בכיתה ו'. החניך הוא חניך </a:t>
            </a:r>
            <a:r>
              <a:rPr lang="he-IL" sz="2600" err="1">
                <a:solidFill>
                  <a:schemeClr val="bg1"/>
                </a:solidFill>
              </a:rPr>
              <a:t>צמי"ד</a:t>
            </a:r>
            <a:r>
              <a:rPr lang="he-IL" sz="2600">
                <a:solidFill>
                  <a:schemeClr val="bg1"/>
                </a:solidFill>
              </a:rPr>
              <a:t> ומוגבל תנועתית ויושב בכיסא גלגלים. החניך נרשם לטיול. לאחר שהתבצע טיול ההכנה. המסלולים והחניון אינם נגישים. הטיול מתקיים בעוד חודש.</a:t>
            </a:r>
          </a:p>
          <a:p>
            <a:pPr marL="0" indent="0">
              <a:buNone/>
            </a:pPr>
            <a:endParaRPr lang="he-IL" sz="2600">
              <a:solidFill>
                <a:schemeClr val="bg1"/>
              </a:solidFill>
            </a:endParaRPr>
          </a:p>
          <a:p>
            <a:endParaRPr lang="he-IL">
              <a:solidFill>
                <a:schemeClr val="bg1"/>
              </a:solidFill>
            </a:endParaRPr>
          </a:p>
          <a:p>
            <a:pPr marL="0" indent="0">
              <a:buNone/>
            </a:pPr>
            <a:endParaRPr lang="he-IL">
              <a:solidFill>
                <a:schemeClr val="bg1"/>
              </a:solidFill>
            </a:endParaRPr>
          </a:p>
        </p:txBody>
      </p:sp>
    </p:spTree>
    <p:extLst>
      <p:ext uri="{BB962C8B-B14F-4D97-AF65-F5344CB8AC3E}">
        <p14:creationId xmlns:p14="http://schemas.microsoft.com/office/powerpoint/2010/main" val="125753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539552" y="916080"/>
            <a:ext cx="8229600" cy="1143000"/>
          </a:xfrm>
        </p:spPr>
        <p:txBody>
          <a:bodyPr/>
          <a:lstStyle/>
          <a:p>
            <a:pPr algn="ctr"/>
            <a:r>
              <a:rPr lang="he-IL">
                <a:latin typeface="Gan CLM" panose="02000803000000000000" pitchFamily="2" charset="-79"/>
                <a:cs typeface="Gan CLM" panose="02000803000000000000" pitchFamily="2" charset="-79"/>
              </a:rPr>
              <a:t>תפקידים</a:t>
            </a:r>
          </a:p>
        </p:txBody>
      </p:sp>
      <p:sp>
        <p:nvSpPr>
          <p:cNvPr id="15" name="מציין מיקום תוכן 14">
            <a:extLst>
              <a:ext uri="{FF2B5EF4-FFF2-40B4-BE49-F238E27FC236}">
                <a16:creationId xmlns:a16="http://schemas.microsoft.com/office/drawing/2014/main" id="{760AE293-EB71-487E-9ECD-E1CB0C3F8BFF}"/>
              </a:ext>
            </a:extLst>
          </p:cNvPr>
          <p:cNvSpPr>
            <a:spLocks noGrp="1"/>
          </p:cNvSpPr>
          <p:nvPr>
            <p:ph idx="1"/>
          </p:nvPr>
        </p:nvSpPr>
        <p:spPr>
          <a:xfrm>
            <a:off x="551604" y="2065630"/>
            <a:ext cx="8229600" cy="3379594"/>
          </a:xfrm>
        </p:spPr>
        <p:txBody>
          <a:bodyPr>
            <a:normAutofit fontScale="92500" lnSpcReduction="20000"/>
          </a:bodyPr>
          <a:lstStyle/>
          <a:p>
            <a:pPr>
              <a:buFont typeface="Wingdings" panose="05000000000000000000" pitchFamily="2" charset="2"/>
              <a:buChar char="v"/>
            </a:pPr>
            <a:r>
              <a:rPr lang="he-IL" sz="2600" b="1">
                <a:solidFill>
                  <a:schemeClr val="bg1"/>
                </a:solidFill>
              </a:rPr>
              <a:t>שירן- </a:t>
            </a:r>
            <a:r>
              <a:rPr lang="he-IL" sz="2600">
                <a:solidFill>
                  <a:schemeClr val="bg1"/>
                </a:solidFill>
              </a:rPr>
              <a:t>מרכזת השבט בשנה ראשונה. מאוד רוצה להכניס את יאיר לטיול אבל מפחדת מהתעסקות בלוגיסטיקה של הוצאת הטיול.</a:t>
            </a:r>
          </a:p>
          <a:p>
            <a:pPr>
              <a:buFont typeface="Wingdings" panose="05000000000000000000" pitchFamily="2" charset="2"/>
              <a:buChar char="v"/>
            </a:pPr>
            <a:r>
              <a:rPr lang="he-IL" sz="2600" b="1">
                <a:solidFill>
                  <a:schemeClr val="bg1"/>
                </a:solidFill>
              </a:rPr>
              <a:t>ירדן-</a:t>
            </a:r>
            <a:r>
              <a:rPr lang="he-IL" sz="2600">
                <a:solidFill>
                  <a:schemeClr val="bg1"/>
                </a:solidFill>
              </a:rPr>
              <a:t> מרכז צעיר של כיתות ד'-ו'. לא רוצה לשנות את הכל הטיול מכיוון שטיול ההכנה היה משמעותי והוא "לא רוצה לזרוק הכל לפח". </a:t>
            </a:r>
          </a:p>
          <a:p>
            <a:pPr>
              <a:buFont typeface="Wingdings" panose="05000000000000000000" pitchFamily="2" charset="2"/>
              <a:buChar char="v"/>
            </a:pPr>
            <a:r>
              <a:rPr lang="he-IL" sz="2600">
                <a:solidFill>
                  <a:schemeClr val="bg1"/>
                </a:solidFill>
              </a:rPr>
              <a:t> </a:t>
            </a:r>
            <a:r>
              <a:rPr lang="he-IL" sz="2600" b="1">
                <a:solidFill>
                  <a:schemeClr val="bg1"/>
                </a:solidFill>
              </a:rPr>
              <a:t>ימית-</a:t>
            </a:r>
            <a:r>
              <a:rPr lang="he-IL" sz="2600">
                <a:solidFill>
                  <a:schemeClr val="bg1"/>
                </a:solidFill>
              </a:rPr>
              <a:t> מרכזת צופים לכל צעירה- רוצה לעשות הכל על מנת לאפשר יציאה של יאיר לטיול.</a:t>
            </a:r>
          </a:p>
          <a:p>
            <a:pPr>
              <a:buFont typeface="Wingdings" panose="05000000000000000000" pitchFamily="2" charset="2"/>
              <a:buChar char="v"/>
            </a:pPr>
            <a:r>
              <a:rPr lang="he-IL" sz="2600" b="1">
                <a:solidFill>
                  <a:schemeClr val="bg1"/>
                </a:solidFill>
              </a:rPr>
              <a:t>מירית- </a:t>
            </a:r>
            <a:r>
              <a:rPr lang="he-IL" sz="2600">
                <a:solidFill>
                  <a:schemeClr val="bg1"/>
                </a:solidFill>
              </a:rPr>
              <a:t>ראש השבט ב-11 השנים האחרונות ומורה בבית ספר. מעוניינת לשנות את כל המתווה ולצאת לטיול הכנה של בוגרים.</a:t>
            </a:r>
          </a:p>
          <a:p>
            <a:pPr>
              <a:buFont typeface="Wingdings" panose="05000000000000000000" pitchFamily="2" charset="2"/>
              <a:buChar char="v"/>
            </a:pPr>
            <a:r>
              <a:rPr lang="he-IL" sz="2600" b="1">
                <a:solidFill>
                  <a:schemeClr val="bg1"/>
                </a:solidFill>
              </a:rPr>
              <a:t>קורן-</a:t>
            </a:r>
            <a:r>
              <a:rPr lang="he-IL" sz="2600">
                <a:solidFill>
                  <a:schemeClr val="bg1"/>
                </a:solidFill>
              </a:rPr>
              <a:t> מלווה השבט. זוהי השנה השלישית בתפקיד- הגיע לגבות את שירן אחרי שיחה שבה הסכימו שיש צורך לשנות חניון ומסלול אחד.</a:t>
            </a:r>
          </a:p>
          <a:p>
            <a:endParaRPr lang="he-IL">
              <a:solidFill>
                <a:schemeClr val="bg1"/>
              </a:solidFill>
            </a:endParaRPr>
          </a:p>
          <a:p>
            <a:pPr marL="0" indent="0">
              <a:buNone/>
            </a:pPr>
            <a:endParaRPr lang="he-IL">
              <a:solidFill>
                <a:schemeClr val="bg1"/>
              </a:solidFill>
            </a:endParaRPr>
          </a:p>
        </p:txBody>
      </p:sp>
      <p:sp>
        <p:nvSpPr>
          <p:cNvPr id="5" name="מלבן: פינות מעוגלות 4">
            <a:extLst>
              <a:ext uri="{FF2B5EF4-FFF2-40B4-BE49-F238E27FC236}">
                <a16:creationId xmlns:a16="http://schemas.microsoft.com/office/drawing/2014/main" id="{679B3A80-F149-45EE-BAEA-130330013B18}"/>
              </a:ext>
            </a:extLst>
          </p:cNvPr>
          <p:cNvSpPr/>
          <p:nvPr/>
        </p:nvSpPr>
        <p:spPr>
          <a:xfrm>
            <a:off x="1403648" y="5438407"/>
            <a:ext cx="5976664" cy="13727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br>
              <a:rPr lang="en-US" sz="2400" b="1">
                <a:solidFill>
                  <a:schemeClr val="tx1"/>
                </a:solidFill>
                <a:latin typeface="Guttman Yad-Brush" panose="02010401010101010101" pitchFamily="2" charset="-79"/>
                <a:cs typeface="+mj-cs"/>
              </a:rPr>
            </a:br>
            <a:r>
              <a:rPr lang="he-IL" sz="2400" b="1">
                <a:solidFill>
                  <a:schemeClr val="tx1"/>
                </a:solidFill>
                <a:latin typeface="Guttman Yad-Brush" panose="02010401010101010101" pitchFamily="2" charset="-79"/>
                <a:cs typeface="+mj-cs"/>
              </a:rPr>
              <a:t>חלקו ביניכם/ן את הדמויות לפני מעבר לשקופית הבאה.</a:t>
            </a:r>
            <a:endParaRPr lang="he-IL" sz="2400">
              <a:solidFill>
                <a:schemeClr val="tx1"/>
              </a:solidFill>
              <a:latin typeface="Guttman Yad-Brush" panose="02010401010101010101" pitchFamily="2" charset="-79"/>
              <a:cs typeface="+mj-cs"/>
            </a:endParaRPr>
          </a:p>
          <a:p>
            <a:pPr algn="ctr"/>
            <a:endParaRPr lang="he-IL" sz="2400">
              <a:solidFill>
                <a:schemeClr val="tx1"/>
              </a:solidFill>
            </a:endParaRPr>
          </a:p>
        </p:txBody>
      </p:sp>
    </p:spTree>
    <p:extLst>
      <p:ext uri="{BB962C8B-B14F-4D97-AF65-F5344CB8AC3E}">
        <p14:creationId xmlns:p14="http://schemas.microsoft.com/office/powerpoint/2010/main" val="212469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539552" y="785773"/>
            <a:ext cx="8229600" cy="1143000"/>
          </a:xfrm>
        </p:spPr>
        <p:txBody>
          <a:bodyPr/>
          <a:lstStyle/>
          <a:p>
            <a:pPr algn="ctr"/>
            <a:r>
              <a:rPr lang="he-IL">
                <a:latin typeface="Gan CLM" panose="02000803000000000000" pitchFamily="2" charset="-79"/>
                <a:cs typeface="Gan CLM" panose="02000803000000000000" pitchFamily="2" charset="-79"/>
              </a:rPr>
              <a:t>דגשים לישיבה</a:t>
            </a:r>
          </a:p>
        </p:txBody>
      </p:sp>
      <p:pic>
        <p:nvPicPr>
          <p:cNvPr id="3078" name="Picture 6" descr="jhuikujfddf">
            <a:extLst>
              <a:ext uri="{FF2B5EF4-FFF2-40B4-BE49-F238E27FC236}">
                <a16:creationId xmlns:a16="http://schemas.microsoft.com/office/drawing/2014/main" id="{094C85DD-F61E-4AC5-98A2-BD1731DBFA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7219" y="1928773"/>
            <a:ext cx="2895203" cy="4219873"/>
          </a:xfrm>
          <a:prstGeom prst="rect">
            <a:avLst/>
          </a:prstGeom>
          <a:noFill/>
          <a:extLst>
            <a:ext uri="{909E8E84-426E-40DD-AFC4-6F175D3DCCD1}">
              <a14:hiddenFill xmlns:a14="http://schemas.microsoft.com/office/drawing/2010/main">
                <a:solidFill>
                  <a:srgbClr val="FFFFFF"/>
                </a:solidFill>
              </a14:hiddenFill>
            </a:ext>
          </a:extLst>
        </p:spPr>
      </p:pic>
      <p:sp>
        <p:nvSpPr>
          <p:cNvPr id="6" name="תיבת טקסט 5">
            <a:extLst>
              <a:ext uri="{FF2B5EF4-FFF2-40B4-BE49-F238E27FC236}">
                <a16:creationId xmlns:a16="http://schemas.microsoft.com/office/drawing/2014/main" id="{A51AD77B-95F2-4536-94EA-E88E569033F3}"/>
              </a:ext>
            </a:extLst>
          </p:cNvPr>
          <p:cNvSpPr txBox="1"/>
          <p:nvPr/>
        </p:nvSpPr>
        <p:spPr>
          <a:xfrm>
            <a:off x="6767560" y="2324329"/>
            <a:ext cx="2170584" cy="923330"/>
          </a:xfrm>
          <a:prstGeom prst="rect">
            <a:avLst/>
          </a:prstGeom>
          <a:noFill/>
        </p:spPr>
        <p:txBody>
          <a:bodyPr wrap="square" lIns="91440" tIns="45720" rIns="91440" bIns="45720" rtlCol="1" anchor="t">
            <a:spAutoFit/>
          </a:bodyPr>
          <a:lstStyle/>
          <a:p>
            <a:r>
              <a:rPr lang="he-IL" dirty="0">
                <a:solidFill>
                  <a:schemeClr val="bg1"/>
                </a:solidFill>
                <a:latin typeface="Aharoni CLM" panose="02000803000000000000" pitchFamily="2" charset="-79"/>
                <a:cs typeface="Aharoni CLM" panose="02000803000000000000" pitchFamily="2" charset="-79"/>
              </a:rPr>
              <a:t>החלטות לגבי המתווה הפיזי לטיול:</a:t>
            </a:r>
          </a:p>
          <a:p>
            <a:pPr marL="285750" indent="-285750">
              <a:buFont typeface="Arial" panose="020B0604020202020204" pitchFamily="34" charset="0"/>
              <a:buChar char="•"/>
            </a:pPr>
            <a:r>
              <a:rPr lang="he-IL" dirty="0">
                <a:solidFill>
                  <a:schemeClr val="bg1"/>
                </a:solidFill>
                <a:latin typeface="Aharoni CLM" panose="02000803000000000000" pitchFamily="2" charset="-79"/>
                <a:cs typeface="Aharoni CLM"/>
              </a:rPr>
              <a:t> </a:t>
            </a:r>
            <a:endParaRPr lang="he-IL" dirty="0">
              <a:solidFill>
                <a:schemeClr val="bg1"/>
              </a:solidFill>
              <a:latin typeface="Aharoni CLM" panose="02000803000000000000" pitchFamily="2" charset="-79"/>
              <a:cs typeface="Aharoni CLM" panose="02000803000000000000" pitchFamily="2" charset="-79"/>
            </a:endParaRPr>
          </a:p>
        </p:txBody>
      </p:sp>
      <p:pic>
        <p:nvPicPr>
          <p:cNvPr id="19" name="Picture 6" descr="jhuikujfddf">
            <a:extLst>
              <a:ext uri="{FF2B5EF4-FFF2-40B4-BE49-F238E27FC236}">
                <a16:creationId xmlns:a16="http://schemas.microsoft.com/office/drawing/2014/main" id="{10BB8EAC-58C8-4DD6-ACB0-7C359B7C6A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398" y="1937561"/>
            <a:ext cx="2895203" cy="4219873"/>
          </a:xfrm>
          <a:prstGeom prst="rect">
            <a:avLst/>
          </a:prstGeom>
          <a:noFill/>
          <a:extLst>
            <a:ext uri="{909E8E84-426E-40DD-AFC4-6F175D3DCCD1}">
              <a14:hiddenFill xmlns:a14="http://schemas.microsoft.com/office/drawing/2010/main">
                <a:solidFill>
                  <a:srgbClr val="FFFFFF"/>
                </a:solidFill>
              </a14:hiddenFill>
            </a:ext>
          </a:extLst>
        </p:spPr>
      </p:pic>
      <p:sp>
        <p:nvSpPr>
          <p:cNvPr id="20" name="תיבת טקסט 19">
            <a:extLst>
              <a:ext uri="{FF2B5EF4-FFF2-40B4-BE49-F238E27FC236}">
                <a16:creationId xmlns:a16="http://schemas.microsoft.com/office/drawing/2014/main" id="{B7519257-DE4A-47D4-A517-D5FFE735E716}"/>
              </a:ext>
            </a:extLst>
          </p:cNvPr>
          <p:cNvSpPr txBox="1"/>
          <p:nvPr/>
        </p:nvSpPr>
        <p:spPr>
          <a:xfrm>
            <a:off x="3676233" y="2322501"/>
            <a:ext cx="2170584" cy="646331"/>
          </a:xfrm>
          <a:prstGeom prst="rect">
            <a:avLst/>
          </a:prstGeom>
          <a:noFill/>
        </p:spPr>
        <p:txBody>
          <a:bodyPr wrap="square" lIns="91440" tIns="45720" rIns="91440" bIns="45720" rtlCol="1" anchor="t">
            <a:spAutoFit/>
          </a:bodyPr>
          <a:lstStyle/>
          <a:p>
            <a:r>
              <a:rPr lang="he-IL" dirty="0">
                <a:solidFill>
                  <a:schemeClr val="bg1"/>
                </a:solidFill>
                <a:latin typeface="Aharoni CLM" panose="02000803000000000000" pitchFamily="2" charset="-79"/>
                <a:cs typeface="Aharoni CLM" panose="02000803000000000000" pitchFamily="2" charset="-79"/>
              </a:rPr>
              <a:t>נגזרות לוגיסטיות:</a:t>
            </a: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p:txBody>
      </p:sp>
      <p:pic>
        <p:nvPicPr>
          <p:cNvPr id="21" name="Picture 6" descr="jhuikujfddf">
            <a:extLst>
              <a:ext uri="{FF2B5EF4-FFF2-40B4-BE49-F238E27FC236}">
                <a16:creationId xmlns:a16="http://schemas.microsoft.com/office/drawing/2014/main" id="{A05966E0-943D-4F80-8FA2-80FC3D24E3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267" y="1911278"/>
            <a:ext cx="2895203" cy="4219873"/>
          </a:xfrm>
          <a:prstGeom prst="rect">
            <a:avLst/>
          </a:prstGeom>
          <a:noFill/>
          <a:extLst>
            <a:ext uri="{909E8E84-426E-40DD-AFC4-6F175D3DCCD1}">
              <a14:hiddenFill xmlns:a14="http://schemas.microsoft.com/office/drawing/2010/main">
                <a:solidFill>
                  <a:srgbClr val="FFFFFF"/>
                </a:solidFill>
              </a14:hiddenFill>
            </a:ext>
          </a:extLst>
        </p:spPr>
      </p:pic>
      <p:sp>
        <p:nvSpPr>
          <p:cNvPr id="22" name="תיבת טקסט 21">
            <a:extLst>
              <a:ext uri="{FF2B5EF4-FFF2-40B4-BE49-F238E27FC236}">
                <a16:creationId xmlns:a16="http://schemas.microsoft.com/office/drawing/2014/main" id="{37E9B01D-9DF5-430F-837B-F1B4B63A2DCA}"/>
              </a:ext>
            </a:extLst>
          </p:cNvPr>
          <p:cNvSpPr txBox="1"/>
          <p:nvPr/>
        </p:nvSpPr>
        <p:spPr>
          <a:xfrm>
            <a:off x="637059" y="2340680"/>
            <a:ext cx="2170584" cy="646331"/>
          </a:xfrm>
          <a:prstGeom prst="rect">
            <a:avLst/>
          </a:prstGeom>
          <a:noFill/>
        </p:spPr>
        <p:txBody>
          <a:bodyPr wrap="square" rtlCol="1">
            <a:spAutoFit/>
          </a:bodyPr>
          <a:lstStyle/>
          <a:p>
            <a:r>
              <a:rPr lang="he-IL">
                <a:solidFill>
                  <a:schemeClr val="bg1"/>
                </a:solidFill>
                <a:latin typeface="Aharoni CLM" panose="02000803000000000000" pitchFamily="2" charset="-79"/>
                <a:cs typeface="Aharoni CLM" panose="02000803000000000000" pitchFamily="2" charset="-79"/>
              </a:rPr>
              <a:t>נגזרות לצוות ההדרכה:</a:t>
            </a:r>
          </a:p>
          <a:p>
            <a:pPr marL="285750" indent="-285750">
              <a:buFont typeface="Arial" panose="020B0604020202020204" pitchFamily="34" charset="0"/>
              <a:buChar char="•"/>
            </a:pPr>
            <a:r>
              <a:rPr lang="he-IL">
                <a:solidFill>
                  <a:schemeClr val="bg1"/>
                </a:solidFill>
                <a:latin typeface="Aharoni CLM" panose="02000803000000000000" pitchFamily="2" charset="-79"/>
                <a:cs typeface="Aharoni CLM" panose="02000803000000000000" pitchFamily="2" charset="-79"/>
              </a:rPr>
              <a:t> </a:t>
            </a:r>
          </a:p>
        </p:txBody>
      </p:sp>
      <p:sp>
        <p:nvSpPr>
          <p:cNvPr id="23" name="מלבן: פינות מעוגלות 22">
            <a:extLst>
              <a:ext uri="{FF2B5EF4-FFF2-40B4-BE49-F238E27FC236}">
                <a16:creationId xmlns:a16="http://schemas.microsoft.com/office/drawing/2014/main" id="{1CA77D02-2849-4E3C-9279-80E87AF2F26F}"/>
              </a:ext>
            </a:extLst>
          </p:cNvPr>
          <p:cNvSpPr/>
          <p:nvPr/>
        </p:nvSpPr>
        <p:spPr>
          <a:xfrm>
            <a:off x="1408820" y="6237312"/>
            <a:ext cx="5976664" cy="620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br>
              <a:rPr lang="en-US" sz="2400" b="1">
                <a:solidFill>
                  <a:schemeClr val="tx1"/>
                </a:solidFill>
                <a:latin typeface="Guttman Yad-Brush" panose="02010401010101010101" pitchFamily="2" charset="-79"/>
                <a:cs typeface="+mj-cs"/>
              </a:rPr>
            </a:br>
            <a:r>
              <a:rPr lang="he-IL" sz="2000" b="1">
                <a:solidFill>
                  <a:schemeClr val="tx1"/>
                </a:solidFill>
                <a:latin typeface="Guttman Yad-Brush" panose="02010401010101010101" pitchFamily="2" charset="-79"/>
                <a:cs typeface="+mj-cs"/>
              </a:rPr>
              <a:t>דונו תוך כדי משחק תפקידים בנושאים ומלאו את ההחלטות שלכם/ן.</a:t>
            </a:r>
            <a:endParaRPr lang="he-IL" sz="2400">
              <a:solidFill>
                <a:schemeClr val="tx1"/>
              </a:solidFill>
              <a:latin typeface="Guttman Yad-Brush" panose="02010401010101010101" pitchFamily="2" charset="-79"/>
              <a:cs typeface="+mj-cs"/>
            </a:endParaRPr>
          </a:p>
          <a:p>
            <a:pPr algn="ctr"/>
            <a:endParaRPr lang="he-IL" sz="2400">
              <a:solidFill>
                <a:schemeClr val="tx1"/>
              </a:solidFill>
            </a:endParaRPr>
          </a:p>
        </p:txBody>
      </p:sp>
      <p:pic>
        <p:nvPicPr>
          <p:cNvPr id="24" name="Picture 2" descr="שאלון רפלקציה: שאלון על תהליך הלמידה האישי שלכם (שם עצם ושם תואר)">
            <a:extLst>
              <a:ext uri="{FF2B5EF4-FFF2-40B4-BE49-F238E27FC236}">
                <a16:creationId xmlns:a16="http://schemas.microsoft.com/office/drawing/2014/main" id="{8D8BA685-8A0D-4557-ACE9-5D402E6049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45" y="0"/>
            <a:ext cx="24955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1350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539552" y="785773"/>
            <a:ext cx="8229600" cy="1143000"/>
          </a:xfrm>
        </p:spPr>
        <p:txBody>
          <a:bodyPr/>
          <a:lstStyle/>
          <a:p>
            <a:pPr algn="ctr"/>
            <a:r>
              <a:rPr lang="he-IL">
                <a:latin typeface="Gan CLM" panose="02000803000000000000" pitchFamily="2" charset="-79"/>
                <a:cs typeface="Gan CLM" panose="02000803000000000000" pitchFamily="2" charset="-79"/>
              </a:rPr>
              <a:t>רפלקציה</a:t>
            </a:r>
          </a:p>
        </p:txBody>
      </p:sp>
      <p:pic>
        <p:nvPicPr>
          <p:cNvPr id="5124" name="Picture 4" descr="רפלקציה - עולם הספרים">
            <a:extLst>
              <a:ext uri="{FF2B5EF4-FFF2-40B4-BE49-F238E27FC236}">
                <a16:creationId xmlns:a16="http://schemas.microsoft.com/office/drawing/2014/main" id="{B031F41C-A4FB-4060-A056-0A25065B02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98" y="4937"/>
            <a:ext cx="2143125" cy="1695871"/>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Think, Think, Think | Winniepedia | Fandom">
            <a:extLst>
              <a:ext uri="{FF2B5EF4-FFF2-40B4-BE49-F238E27FC236}">
                <a16:creationId xmlns:a16="http://schemas.microsoft.com/office/drawing/2014/main" id="{3544A71A-1BC0-45D6-BCC9-B7B1FE29D3DD}"/>
              </a:ext>
            </a:extLst>
          </p:cNvPr>
          <p:cNvPicPr>
            <a:picLocks noChangeAspect="1" noChangeArrowheads="1"/>
          </p:cNvPicPr>
          <p:nvPr/>
        </p:nvPicPr>
        <p:blipFill>
          <a:blip r:embed="rId4">
            <a:alphaModFix amt="15000"/>
            <a:extLst>
              <a:ext uri="{28A0092B-C50C-407E-A947-70E740481C1C}">
                <a14:useLocalDpi xmlns:a14="http://schemas.microsoft.com/office/drawing/2010/main" val="0"/>
              </a:ext>
            </a:extLst>
          </a:blip>
          <a:srcRect/>
          <a:stretch>
            <a:fillRect/>
          </a:stretch>
        </p:blipFill>
        <p:spPr bwMode="auto">
          <a:xfrm>
            <a:off x="107505" y="1909022"/>
            <a:ext cx="8821282" cy="4844470"/>
          </a:xfrm>
          <a:prstGeom prst="rect">
            <a:avLst/>
          </a:prstGeom>
          <a:noFill/>
          <a:extLst>
            <a:ext uri="{909E8E84-426E-40DD-AFC4-6F175D3DCCD1}">
              <a14:hiddenFill xmlns:a14="http://schemas.microsoft.com/office/drawing/2010/main">
                <a:solidFill>
                  <a:srgbClr val="FFFFFF"/>
                </a:solidFill>
              </a14:hiddenFill>
            </a:ext>
          </a:extLst>
        </p:spPr>
      </p:pic>
      <p:sp>
        <p:nvSpPr>
          <p:cNvPr id="5" name="תרשים זרימה: תהליך חלופי 4">
            <a:extLst>
              <a:ext uri="{FF2B5EF4-FFF2-40B4-BE49-F238E27FC236}">
                <a16:creationId xmlns:a16="http://schemas.microsoft.com/office/drawing/2014/main" id="{CC9A7B85-DA41-4C9F-A7D3-20097C803A0F}"/>
              </a:ext>
            </a:extLst>
          </p:cNvPr>
          <p:cNvSpPr/>
          <p:nvPr/>
        </p:nvSpPr>
        <p:spPr>
          <a:xfrm>
            <a:off x="6100854" y="2091141"/>
            <a:ext cx="2592288" cy="3456384"/>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reflection stA="0" endPos="62000" dir="5400000" sy="-100000" algn="bl" rotWithShape="0"/>
            <a:softEdge rad="76200"/>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1" anchor="ctr"/>
          <a:lstStyle/>
          <a:p>
            <a:pPr algn="ctr"/>
            <a:r>
              <a:rPr lang="he-IL" dirty="0">
                <a:solidFill>
                  <a:schemeClr val="bg1"/>
                </a:solidFill>
                <a:latin typeface="Aharoni CLM" panose="02000803000000000000" pitchFamily="2" charset="-79"/>
                <a:cs typeface="Aharoni CLM" panose="02000803000000000000" pitchFamily="2" charset="-79"/>
              </a:rPr>
              <a:t>תחושות שעלו בחברי הקבוצה:</a:t>
            </a:r>
          </a:p>
          <a:p>
            <a:pPr marL="285750" indent="-285750">
              <a:buFont typeface="Arial" panose="020B0604020202020204" pitchFamily="34" charset="0"/>
              <a:buChar char="•"/>
            </a:pPr>
            <a:r>
              <a:rPr lang="he-IL" dirty="0">
                <a:solidFill>
                  <a:schemeClr val="bg1"/>
                </a:solidFill>
                <a:latin typeface="Aharoni CLM" panose="02000803000000000000" pitchFamily="2" charset="-79"/>
                <a:cs typeface="Aharoni CLM"/>
              </a:rPr>
              <a:t> </a:t>
            </a: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endParaRPr lang="he-IL" dirty="0">
              <a:solidFill>
                <a:schemeClr val="bg1"/>
              </a:solidFill>
              <a:latin typeface="Aharoni CLM" panose="02000803000000000000" pitchFamily="2" charset="-79"/>
              <a:cs typeface="Aharoni CLM" panose="02000803000000000000" pitchFamily="2" charset="-79"/>
            </a:endParaRPr>
          </a:p>
        </p:txBody>
      </p:sp>
      <p:sp>
        <p:nvSpPr>
          <p:cNvPr id="24" name="תרשים זרימה: תהליך חלופי 23">
            <a:extLst>
              <a:ext uri="{FF2B5EF4-FFF2-40B4-BE49-F238E27FC236}">
                <a16:creationId xmlns:a16="http://schemas.microsoft.com/office/drawing/2014/main" id="{F09778AD-89C1-4928-95F5-69D15B991871}"/>
              </a:ext>
            </a:extLst>
          </p:cNvPr>
          <p:cNvSpPr/>
          <p:nvPr/>
        </p:nvSpPr>
        <p:spPr>
          <a:xfrm>
            <a:off x="143623" y="2080600"/>
            <a:ext cx="2592288" cy="3456384"/>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reflection stA="0" endPos="62000" dir="5400000" sy="-100000" algn="bl" rotWithShape="0"/>
            <a:softEdge rad="76200"/>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1" anchor="ctr"/>
          <a:lstStyle/>
          <a:p>
            <a:pPr algn="ctr"/>
            <a:r>
              <a:rPr lang="he-IL" dirty="0">
                <a:solidFill>
                  <a:schemeClr val="bg1"/>
                </a:solidFill>
                <a:latin typeface="Aharoni CLM" panose="02000803000000000000" pitchFamily="2" charset="-79"/>
                <a:cs typeface="Aharoni CLM" panose="02000803000000000000" pitchFamily="2" charset="-79"/>
              </a:rPr>
              <a:t>תפקידים שהיו בקבוצה ולמה תרמו/הפריעו:</a:t>
            </a: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dirty="0">
              <a:solidFill>
                <a:schemeClr val="bg1"/>
              </a:solidFill>
              <a:latin typeface="Aharoni CLM" panose="02000803000000000000" pitchFamily="2" charset="-79"/>
              <a:cs typeface="Aharoni CLM" panose="02000803000000000000" pitchFamily="2" charset="-79"/>
            </a:endParaRPr>
          </a:p>
          <a:p>
            <a:endParaRPr lang="he-IL" dirty="0">
              <a:solidFill>
                <a:schemeClr val="bg1"/>
              </a:solidFill>
              <a:latin typeface="Aharoni CLM" panose="02000803000000000000" pitchFamily="2" charset="-79"/>
              <a:cs typeface="Aharoni CLM" panose="02000803000000000000" pitchFamily="2" charset="-79"/>
            </a:endParaRPr>
          </a:p>
        </p:txBody>
      </p:sp>
      <p:sp>
        <p:nvSpPr>
          <p:cNvPr id="23" name="מלבן: פינות מעוגלות 22">
            <a:extLst>
              <a:ext uri="{FF2B5EF4-FFF2-40B4-BE49-F238E27FC236}">
                <a16:creationId xmlns:a16="http://schemas.microsoft.com/office/drawing/2014/main" id="{1CA77D02-2849-4E3C-9279-80E87AF2F26F}"/>
              </a:ext>
            </a:extLst>
          </p:cNvPr>
          <p:cNvSpPr/>
          <p:nvPr/>
        </p:nvSpPr>
        <p:spPr>
          <a:xfrm>
            <a:off x="399057" y="5568438"/>
            <a:ext cx="2081419" cy="620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r>
              <a:rPr lang="he-IL" sz="1600" b="1">
                <a:solidFill>
                  <a:schemeClr val="tx1"/>
                </a:solidFill>
                <a:cs typeface="+mj-cs"/>
              </a:rPr>
              <a:t>(עקשן, מקדם, מגשר, יצירתי </a:t>
            </a:r>
            <a:r>
              <a:rPr lang="he-IL" sz="1600" b="1" err="1">
                <a:solidFill>
                  <a:schemeClr val="tx1"/>
                </a:solidFill>
                <a:cs typeface="+mj-cs"/>
              </a:rPr>
              <a:t>וכו</a:t>
            </a:r>
            <a:r>
              <a:rPr lang="he-IL" sz="1600" b="1">
                <a:solidFill>
                  <a:schemeClr val="tx1"/>
                </a:solidFill>
                <a:cs typeface="+mj-cs"/>
              </a:rPr>
              <a:t>'...)</a:t>
            </a:r>
            <a:endParaRPr lang="he-IL" sz="1600">
              <a:solidFill>
                <a:schemeClr val="tx1"/>
              </a:solidFill>
            </a:endParaRPr>
          </a:p>
        </p:txBody>
      </p:sp>
      <p:sp>
        <p:nvSpPr>
          <p:cNvPr id="25" name="מלבן: פינות מעוגלות 24">
            <a:extLst>
              <a:ext uri="{FF2B5EF4-FFF2-40B4-BE49-F238E27FC236}">
                <a16:creationId xmlns:a16="http://schemas.microsoft.com/office/drawing/2014/main" id="{7AC91B26-CE48-4D9F-9910-344CEB07BB73}"/>
              </a:ext>
            </a:extLst>
          </p:cNvPr>
          <p:cNvSpPr/>
          <p:nvPr/>
        </p:nvSpPr>
        <p:spPr>
          <a:xfrm>
            <a:off x="6516216" y="5501234"/>
            <a:ext cx="2081419" cy="620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r>
              <a:rPr lang="he-IL" sz="1600" b="1">
                <a:solidFill>
                  <a:schemeClr val="tx1"/>
                </a:solidFill>
                <a:cs typeface="+mj-cs"/>
              </a:rPr>
              <a:t>(כעס, תסכול, חיבור </a:t>
            </a:r>
            <a:r>
              <a:rPr lang="he-IL" sz="1600" b="1" err="1">
                <a:solidFill>
                  <a:schemeClr val="tx1"/>
                </a:solidFill>
                <a:cs typeface="+mj-cs"/>
              </a:rPr>
              <a:t>וכו</a:t>
            </a:r>
            <a:r>
              <a:rPr lang="he-IL" sz="1600" b="1">
                <a:solidFill>
                  <a:schemeClr val="tx1"/>
                </a:solidFill>
                <a:cs typeface="+mj-cs"/>
              </a:rPr>
              <a:t>'...)</a:t>
            </a:r>
            <a:endParaRPr lang="he-IL" sz="1600">
              <a:solidFill>
                <a:schemeClr val="tx1"/>
              </a:solidFill>
            </a:endParaRPr>
          </a:p>
        </p:txBody>
      </p:sp>
    </p:spTree>
    <p:extLst>
      <p:ext uri="{BB962C8B-B14F-4D97-AF65-F5344CB8AC3E}">
        <p14:creationId xmlns:p14="http://schemas.microsoft.com/office/powerpoint/2010/main" val="4225765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395536" y="764704"/>
            <a:ext cx="8229600" cy="1143000"/>
          </a:xfrm>
        </p:spPr>
        <p:txBody>
          <a:bodyPr/>
          <a:lstStyle/>
          <a:p>
            <a:pPr algn="ctr"/>
            <a:r>
              <a:rPr lang="he-IL">
                <a:latin typeface="Gan CLM" panose="02000803000000000000" pitchFamily="2" charset="-79"/>
                <a:cs typeface="Gan CLM" panose="02000803000000000000" pitchFamily="2" charset="-79"/>
              </a:rPr>
              <a:t>מנהיגות אדפטיבית</a:t>
            </a:r>
          </a:p>
        </p:txBody>
      </p:sp>
      <p:sp>
        <p:nvSpPr>
          <p:cNvPr id="2" name="מציין מיקום תוכן 1">
            <a:extLst>
              <a:ext uri="{FF2B5EF4-FFF2-40B4-BE49-F238E27FC236}">
                <a16:creationId xmlns:a16="http://schemas.microsoft.com/office/drawing/2014/main" id="{5CD4EAA2-DF8D-4518-85A4-5C9B930CA723}"/>
              </a:ext>
            </a:extLst>
          </p:cNvPr>
          <p:cNvSpPr>
            <a:spLocks noGrp="1"/>
          </p:cNvSpPr>
          <p:nvPr>
            <p:ph idx="1"/>
          </p:nvPr>
        </p:nvSpPr>
        <p:spPr>
          <a:xfrm>
            <a:off x="611560" y="1918521"/>
            <a:ext cx="8229600" cy="4526280"/>
          </a:xfrm>
        </p:spPr>
        <p:txBody>
          <a:bodyPr>
            <a:normAutofit/>
          </a:bodyPr>
          <a:lstStyle/>
          <a:p>
            <a:pPr marL="0" indent="0" algn="just">
              <a:lnSpc>
                <a:spcPct val="150000"/>
              </a:lnSpc>
              <a:buNone/>
            </a:pPr>
            <a:r>
              <a:rPr lang="he-IL" sz="2800">
                <a:solidFill>
                  <a:schemeClr val="bg1"/>
                </a:solidFill>
                <a:latin typeface="Calibri" panose="020F0502020204030204" pitchFamily="34" charset="0"/>
              </a:rPr>
              <a:t>כוחה של גישת המנהיגות ההסתגלותית מצוי בכך שהיא מרחיבה את שדה הראיה וכלי ההשפעה שבידי מנהלים וגורמים מובילים אחרים ומסייעת להם בקידום רעיונות חדשניים. לכן, המנהיגות הסתגלותית מתבקשת למול אתגרים שלא מקבלים מענה ראוי במסגרת הארגונית הרגילה, קרי - אתגרים הסתגלותיים (בניגוד לאתגרים טכניים </a:t>
            </a:r>
            <a:r>
              <a:rPr lang="he-IL" sz="2800" err="1">
                <a:solidFill>
                  <a:schemeClr val="bg1"/>
                </a:solidFill>
                <a:latin typeface="Calibri" panose="020F0502020204030204" pitchFamily="34" charset="0"/>
              </a:rPr>
              <a:t>למולם</a:t>
            </a:r>
            <a:r>
              <a:rPr lang="he-IL" sz="2800">
                <a:solidFill>
                  <a:schemeClr val="bg1"/>
                </a:solidFill>
                <a:latin typeface="Calibri" panose="020F0502020204030204" pitchFamily="34" charset="0"/>
              </a:rPr>
              <a:t> אנו עובדים בשגרה).</a:t>
            </a:r>
          </a:p>
        </p:txBody>
      </p:sp>
      <p:sp>
        <p:nvSpPr>
          <p:cNvPr id="11" name="מלבן: פינות מעוגלות 10">
            <a:extLst>
              <a:ext uri="{FF2B5EF4-FFF2-40B4-BE49-F238E27FC236}">
                <a16:creationId xmlns:a16="http://schemas.microsoft.com/office/drawing/2014/main" id="{83CBAACC-C724-4AE3-BDBD-9646C3E702E8}"/>
              </a:ext>
            </a:extLst>
          </p:cNvPr>
          <p:cNvSpPr/>
          <p:nvPr/>
        </p:nvSpPr>
        <p:spPr>
          <a:xfrm>
            <a:off x="1408820" y="6237312"/>
            <a:ext cx="5976664" cy="620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br>
              <a:rPr lang="en-US" sz="2400" b="1">
                <a:solidFill>
                  <a:schemeClr val="tx1"/>
                </a:solidFill>
                <a:latin typeface="Guttman Yad-Brush" panose="02010401010101010101" pitchFamily="2" charset="-79"/>
                <a:cs typeface="+mj-cs"/>
              </a:rPr>
            </a:br>
            <a:r>
              <a:rPr lang="he-IL" sz="2000" b="1">
                <a:solidFill>
                  <a:schemeClr val="tx1"/>
                </a:solidFill>
                <a:latin typeface="Guttman Yad-Brush" panose="02010401010101010101" pitchFamily="2" charset="-79"/>
                <a:cs typeface="+mj-cs"/>
              </a:rPr>
              <a:t>גישת מנהיגות אדפטיבית נהגתה על ידי רון חפץ ומרטין </a:t>
            </a:r>
            <a:r>
              <a:rPr lang="he-IL" sz="2000" b="1" err="1">
                <a:solidFill>
                  <a:schemeClr val="tx1"/>
                </a:solidFill>
                <a:latin typeface="Guttman Yad-Brush" panose="02010401010101010101" pitchFamily="2" charset="-79"/>
                <a:cs typeface="+mj-cs"/>
              </a:rPr>
              <a:t>לינסקי</a:t>
            </a:r>
            <a:r>
              <a:rPr lang="he-IL" sz="2000" b="1">
                <a:solidFill>
                  <a:schemeClr val="tx1"/>
                </a:solidFill>
                <a:latin typeface="Guttman Yad-Brush" panose="02010401010101010101" pitchFamily="2" charset="-79"/>
                <a:cs typeface="+mj-cs"/>
              </a:rPr>
              <a:t>. </a:t>
            </a:r>
            <a:r>
              <a:rPr lang="he-IL" sz="2000" b="1">
                <a:solidFill>
                  <a:schemeClr val="tx1"/>
                </a:solidFill>
                <a:latin typeface="Guttman Yad-Brush" panose="02010401010101010101" pitchFamily="2" charset="-79"/>
                <a:cs typeface="+mj-cs"/>
                <a:hlinkClick r:id="rId3"/>
              </a:rPr>
              <a:t>קישור להרחבת הידע.</a:t>
            </a:r>
            <a:endParaRPr lang="he-IL" sz="2400">
              <a:solidFill>
                <a:schemeClr val="tx1"/>
              </a:solidFill>
              <a:latin typeface="Guttman Yad-Brush" panose="02010401010101010101" pitchFamily="2" charset="-79"/>
              <a:cs typeface="+mj-cs"/>
            </a:endParaRPr>
          </a:p>
          <a:p>
            <a:pPr algn="ctr"/>
            <a:endParaRPr lang="he-IL" sz="2400">
              <a:solidFill>
                <a:schemeClr val="tx1"/>
              </a:solidFill>
            </a:endParaRPr>
          </a:p>
        </p:txBody>
      </p:sp>
    </p:spTree>
    <p:extLst>
      <p:ext uri="{BB962C8B-B14F-4D97-AF65-F5344CB8AC3E}">
        <p14:creationId xmlns:p14="http://schemas.microsoft.com/office/powerpoint/2010/main" val="1269439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395536" y="764704"/>
            <a:ext cx="8229600" cy="1143000"/>
          </a:xfrm>
        </p:spPr>
        <p:txBody>
          <a:bodyPr/>
          <a:lstStyle/>
          <a:p>
            <a:pPr algn="ctr"/>
            <a:r>
              <a:rPr lang="he-IL">
                <a:latin typeface="Gan CLM" panose="02000803000000000000" pitchFamily="2" charset="-79"/>
                <a:cs typeface="Gan CLM" panose="02000803000000000000" pitchFamily="2" charset="-79"/>
              </a:rPr>
              <a:t>מושגים</a:t>
            </a:r>
          </a:p>
        </p:txBody>
      </p:sp>
      <p:sp>
        <p:nvSpPr>
          <p:cNvPr id="2" name="מציין מיקום תוכן 1">
            <a:extLst>
              <a:ext uri="{FF2B5EF4-FFF2-40B4-BE49-F238E27FC236}">
                <a16:creationId xmlns:a16="http://schemas.microsoft.com/office/drawing/2014/main" id="{5CD4EAA2-DF8D-4518-85A4-5C9B930CA723}"/>
              </a:ext>
            </a:extLst>
          </p:cNvPr>
          <p:cNvSpPr>
            <a:spLocks noGrp="1"/>
          </p:cNvSpPr>
          <p:nvPr>
            <p:ph idx="1"/>
          </p:nvPr>
        </p:nvSpPr>
        <p:spPr>
          <a:xfrm>
            <a:off x="611560" y="1918521"/>
            <a:ext cx="8229600" cy="4526280"/>
          </a:xfrm>
        </p:spPr>
        <p:txBody>
          <a:bodyPr>
            <a:normAutofit/>
          </a:bodyPr>
          <a:lstStyle/>
          <a:p>
            <a:pPr marL="0" indent="0">
              <a:lnSpc>
                <a:spcPct val="150000"/>
              </a:lnSpc>
              <a:buNone/>
            </a:pPr>
            <a:r>
              <a:rPr lang="he-IL" sz="2800" b="1">
                <a:solidFill>
                  <a:schemeClr val="bg1"/>
                </a:solidFill>
                <a:latin typeface="Calibri" panose="020F0502020204030204" pitchFamily="34" charset="0"/>
              </a:rPr>
              <a:t>מושגים:</a:t>
            </a:r>
          </a:p>
          <a:p>
            <a:pPr>
              <a:lnSpc>
                <a:spcPct val="150000"/>
              </a:lnSpc>
            </a:pPr>
            <a:r>
              <a:rPr lang="he-IL" sz="2800" b="1">
                <a:solidFill>
                  <a:schemeClr val="bg1"/>
                </a:solidFill>
                <a:latin typeface="Calibri" panose="020F0502020204030204" pitchFamily="34" charset="0"/>
              </a:rPr>
              <a:t>אתגר טכני- </a:t>
            </a:r>
          </a:p>
          <a:p>
            <a:pPr>
              <a:lnSpc>
                <a:spcPct val="150000"/>
              </a:lnSpc>
            </a:pPr>
            <a:endParaRPr lang="he-IL" sz="2800" b="1">
              <a:solidFill>
                <a:schemeClr val="bg1"/>
              </a:solidFill>
              <a:latin typeface="Calibri" panose="020F0502020204030204" pitchFamily="34" charset="0"/>
            </a:endParaRPr>
          </a:p>
          <a:p>
            <a:pPr>
              <a:lnSpc>
                <a:spcPct val="150000"/>
              </a:lnSpc>
            </a:pPr>
            <a:endParaRPr lang="he-IL" sz="2800" b="1">
              <a:solidFill>
                <a:schemeClr val="bg1"/>
              </a:solidFill>
              <a:latin typeface="Calibri" panose="020F0502020204030204" pitchFamily="34" charset="0"/>
            </a:endParaRPr>
          </a:p>
          <a:p>
            <a:pPr>
              <a:lnSpc>
                <a:spcPct val="150000"/>
              </a:lnSpc>
            </a:pPr>
            <a:r>
              <a:rPr lang="he-IL" sz="2800" b="1">
                <a:solidFill>
                  <a:schemeClr val="bg1"/>
                </a:solidFill>
                <a:latin typeface="Calibri" panose="020F0502020204030204" pitchFamily="34" charset="0"/>
              </a:rPr>
              <a:t>אתגר הסתגלותי- </a:t>
            </a:r>
          </a:p>
          <a:p>
            <a:pPr>
              <a:lnSpc>
                <a:spcPct val="150000"/>
              </a:lnSpc>
            </a:pPr>
            <a:endParaRPr lang="he-IL" sz="2800" b="1">
              <a:solidFill>
                <a:schemeClr val="bg1"/>
              </a:solidFill>
              <a:latin typeface="Calibri" panose="020F0502020204030204" pitchFamily="34" charset="0"/>
            </a:endParaRPr>
          </a:p>
          <a:p>
            <a:pPr marL="0" indent="0">
              <a:lnSpc>
                <a:spcPct val="150000"/>
              </a:lnSpc>
              <a:buNone/>
            </a:pPr>
            <a:endParaRPr lang="he-IL" sz="2800" b="1">
              <a:solidFill>
                <a:schemeClr val="bg1"/>
              </a:solidFill>
              <a:latin typeface="Calibri" panose="020F0502020204030204" pitchFamily="34" charset="0"/>
            </a:endParaRPr>
          </a:p>
          <a:p>
            <a:pPr>
              <a:lnSpc>
                <a:spcPct val="150000"/>
              </a:lnSpc>
            </a:pPr>
            <a:endParaRPr lang="he-IL" sz="2800">
              <a:solidFill>
                <a:schemeClr val="bg1"/>
              </a:solidFill>
              <a:latin typeface="Calibri" panose="020F0502020204030204" pitchFamily="34" charset="0"/>
            </a:endParaRPr>
          </a:p>
        </p:txBody>
      </p:sp>
      <p:graphicFrame>
        <p:nvGraphicFramePr>
          <p:cNvPr id="3" name="דיאגרמה 2">
            <a:extLst>
              <a:ext uri="{FF2B5EF4-FFF2-40B4-BE49-F238E27FC236}">
                <a16:creationId xmlns:a16="http://schemas.microsoft.com/office/drawing/2014/main" id="{14D7DFF8-39FB-41EE-939C-726DA12EAFDB}"/>
              </a:ext>
            </a:extLst>
          </p:cNvPr>
          <p:cNvGraphicFramePr/>
          <p:nvPr>
            <p:extLst>
              <p:ext uri="{D42A27DB-BD31-4B8C-83A1-F6EECF244321}">
                <p14:modId xmlns:p14="http://schemas.microsoft.com/office/powerpoint/2010/main" val="2849372113"/>
              </p:ext>
            </p:extLst>
          </p:nvPr>
        </p:nvGraphicFramePr>
        <p:xfrm>
          <a:off x="395536" y="905699"/>
          <a:ext cx="5544616" cy="38194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דיאגרמה 4">
            <a:extLst>
              <a:ext uri="{FF2B5EF4-FFF2-40B4-BE49-F238E27FC236}">
                <a16:creationId xmlns:a16="http://schemas.microsoft.com/office/drawing/2014/main" id="{4952E67B-8979-4960-AADA-64371877C7EC}"/>
              </a:ext>
            </a:extLst>
          </p:cNvPr>
          <p:cNvGraphicFramePr/>
          <p:nvPr>
            <p:extLst>
              <p:ext uri="{D42A27DB-BD31-4B8C-83A1-F6EECF244321}">
                <p14:modId xmlns:p14="http://schemas.microsoft.com/office/powerpoint/2010/main" val="1212180643"/>
              </p:ext>
            </p:extLst>
          </p:nvPr>
        </p:nvGraphicFramePr>
        <p:xfrm>
          <a:off x="179512" y="2962189"/>
          <a:ext cx="5544616" cy="397621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417024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395536" y="764704"/>
            <a:ext cx="8229600" cy="1143000"/>
          </a:xfrm>
        </p:spPr>
        <p:txBody>
          <a:bodyPr>
            <a:normAutofit fontScale="90000"/>
          </a:bodyPr>
          <a:lstStyle/>
          <a:p>
            <a:pPr algn="ctr"/>
            <a:r>
              <a:rPr lang="he-IL">
                <a:latin typeface="Gan CLM" panose="02000803000000000000" pitchFamily="2" charset="-79"/>
                <a:cs typeface="Gan CLM" panose="02000803000000000000" pitchFamily="2" charset="-79"/>
              </a:rPr>
              <a:t>מאפיינים של אתגר הסתגלותי</a:t>
            </a:r>
          </a:p>
        </p:txBody>
      </p:sp>
      <p:sp>
        <p:nvSpPr>
          <p:cNvPr id="2" name="מציין מיקום תוכן 1">
            <a:extLst>
              <a:ext uri="{FF2B5EF4-FFF2-40B4-BE49-F238E27FC236}">
                <a16:creationId xmlns:a16="http://schemas.microsoft.com/office/drawing/2014/main" id="{5CD4EAA2-DF8D-4518-85A4-5C9B930CA723}"/>
              </a:ext>
            </a:extLst>
          </p:cNvPr>
          <p:cNvSpPr>
            <a:spLocks noGrp="1"/>
          </p:cNvSpPr>
          <p:nvPr>
            <p:ph idx="1"/>
          </p:nvPr>
        </p:nvSpPr>
        <p:spPr>
          <a:xfrm>
            <a:off x="611560" y="1918521"/>
            <a:ext cx="8229600" cy="4526280"/>
          </a:xfrm>
        </p:spPr>
        <p:txBody>
          <a:bodyPr>
            <a:normAutofit/>
          </a:bodyPr>
          <a:lstStyle/>
          <a:p>
            <a:pPr>
              <a:lnSpc>
                <a:spcPct val="150000"/>
              </a:lnSpc>
            </a:pPr>
            <a:r>
              <a:rPr lang="he-IL" sz="2800" b="1">
                <a:solidFill>
                  <a:schemeClr val="bg1"/>
                </a:solidFill>
                <a:latin typeface="Calibri" panose="020F0502020204030204" pitchFamily="34" charset="0"/>
              </a:rPr>
              <a:t>יש פער בין השאיפות למציאות המשתנה.</a:t>
            </a:r>
          </a:p>
          <a:p>
            <a:pPr>
              <a:lnSpc>
                <a:spcPct val="150000"/>
              </a:lnSpc>
            </a:pPr>
            <a:r>
              <a:rPr lang="he-IL" sz="2800" b="1">
                <a:solidFill>
                  <a:schemeClr val="bg1"/>
                </a:solidFill>
                <a:latin typeface="Calibri" panose="020F0502020204030204" pitchFamily="34" charset="0"/>
              </a:rPr>
              <a:t>מענה במסגרת הכלים הקיימים לא מספק.</a:t>
            </a:r>
          </a:p>
          <a:p>
            <a:pPr>
              <a:lnSpc>
                <a:spcPct val="150000"/>
              </a:lnSpc>
            </a:pPr>
            <a:r>
              <a:rPr lang="he-IL" sz="2800" b="1">
                <a:solidFill>
                  <a:schemeClr val="bg1"/>
                </a:solidFill>
                <a:latin typeface="Calibri" panose="020F0502020204030204" pitchFamily="34" charset="0"/>
              </a:rPr>
              <a:t>נדרשת למידה קשה של האתגר.</a:t>
            </a:r>
          </a:p>
          <a:p>
            <a:pPr>
              <a:lnSpc>
                <a:spcPct val="150000"/>
              </a:lnSpc>
            </a:pPr>
            <a:r>
              <a:rPr lang="he-IL" sz="2800" b="1">
                <a:solidFill>
                  <a:schemeClr val="bg1"/>
                </a:solidFill>
                <a:latin typeface="Calibri" panose="020F0502020204030204" pitchFamily="34" charset="0"/>
              </a:rPr>
              <a:t>צורך ליצור קשר עם בעלי עניין חדשים.</a:t>
            </a:r>
          </a:p>
          <a:p>
            <a:pPr>
              <a:lnSpc>
                <a:spcPct val="150000"/>
              </a:lnSpc>
            </a:pPr>
            <a:r>
              <a:rPr lang="he-IL" sz="2800" b="1">
                <a:solidFill>
                  <a:schemeClr val="bg1"/>
                </a:solidFill>
                <a:latin typeface="Calibri" panose="020F0502020204030204" pitchFamily="34" charset="0"/>
              </a:rPr>
              <a:t>נדרשת מסגרת זמן רחבה יותר.</a:t>
            </a:r>
          </a:p>
          <a:p>
            <a:pPr>
              <a:lnSpc>
                <a:spcPct val="150000"/>
              </a:lnSpc>
            </a:pPr>
            <a:r>
              <a:rPr lang="he-IL" sz="2800" b="1">
                <a:solidFill>
                  <a:schemeClr val="bg1"/>
                </a:solidFill>
                <a:latin typeface="Calibri" panose="020F0502020204030204" pitchFamily="34" charset="0"/>
              </a:rPr>
              <a:t> קיימת תחושת משבר וחוסר שיווי משקל.</a:t>
            </a:r>
          </a:p>
          <a:p>
            <a:pPr>
              <a:lnSpc>
                <a:spcPct val="150000"/>
              </a:lnSpc>
            </a:pPr>
            <a:endParaRPr lang="he-IL" sz="2800" b="1">
              <a:solidFill>
                <a:schemeClr val="bg1"/>
              </a:solidFill>
              <a:latin typeface="Calibri" panose="020F0502020204030204" pitchFamily="34" charset="0"/>
            </a:endParaRPr>
          </a:p>
          <a:p>
            <a:pPr marL="0" indent="0">
              <a:lnSpc>
                <a:spcPct val="150000"/>
              </a:lnSpc>
              <a:buNone/>
            </a:pPr>
            <a:endParaRPr lang="he-IL" sz="2800" b="1">
              <a:solidFill>
                <a:schemeClr val="bg1"/>
              </a:solidFill>
              <a:latin typeface="Calibri" panose="020F0502020204030204" pitchFamily="34" charset="0"/>
            </a:endParaRPr>
          </a:p>
          <a:p>
            <a:pPr>
              <a:lnSpc>
                <a:spcPct val="150000"/>
              </a:lnSpc>
            </a:pPr>
            <a:endParaRPr lang="he-IL" sz="2800">
              <a:solidFill>
                <a:schemeClr val="bg1"/>
              </a:solidFill>
              <a:latin typeface="Calibri" panose="020F0502020204030204" pitchFamily="34" charset="0"/>
            </a:endParaRPr>
          </a:p>
        </p:txBody>
      </p:sp>
    </p:spTree>
    <p:extLst>
      <p:ext uri="{BB962C8B-B14F-4D97-AF65-F5344CB8AC3E}">
        <p14:creationId xmlns:p14="http://schemas.microsoft.com/office/powerpoint/2010/main" val="3889764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395536" y="764704"/>
            <a:ext cx="8229600" cy="1143000"/>
          </a:xfrm>
        </p:spPr>
        <p:txBody>
          <a:bodyPr>
            <a:normAutofit/>
          </a:bodyPr>
          <a:lstStyle/>
          <a:p>
            <a:pPr algn="ctr"/>
            <a:r>
              <a:rPr lang="he-IL">
                <a:latin typeface="Gan CLM" panose="02000803000000000000" pitchFamily="2" charset="-79"/>
                <a:cs typeface="Gan CLM" panose="02000803000000000000" pitchFamily="2" charset="-79"/>
              </a:rPr>
              <a:t>רתימת בעלי עניין</a:t>
            </a:r>
          </a:p>
        </p:txBody>
      </p:sp>
      <p:sp>
        <p:nvSpPr>
          <p:cNvPr id="2" name="מציין מיקום תוכן 1">
            <a:extLst>
              <a:ext uri="{FF2B5EF4-FFF2-40B4-BE49-F238E27FC236}">
                <a16:creationId xmlns:a16="http://schemas.microsoft.com/office/drawing/2014/main" id="{5CD4EAA2-DF8D-4518-85A4-5C9B930CA723}"/>
              </a:ext>
            </a:extLst>
          </p:cNvPr>
          <p:cNvSpPr>
            <a:spLocks noGrp="1"/>
          </p:cNvSpPr>
          <p:nvPr>
            <p:ph idx="1"/>
          </p:nvPr>
        </p:nvSpPr>
        <p:spPr>
          <a:xfrm>
            <a:off x="611560" y="1918521"/>
            <a:ext cx="8229600" cy="4526280"/>
          </a:xfrm>
        </p:spPr>
        <p:txBody>
          <a:bodyPr>
            <a:normAutofit/>
          </a:bodyPr>
          <a:lstStyle/>
          <a:p>
            <a:pPr>
              <a:lnSpc>
                <a:spcPct val="150000"/>
              </a:lnSpc>
            </a:pPr>
            <a:endParaRPr lang="he-IL" sz="2800" b="1">
              <a:solidFill>
                <a:schemeClr val="bg1"/>
              </a:solidFill>
              <a:latin typeface="Calibri" panose="020F0502020204030204" pitchFamily="34" charset="0"/>
            </a:endParaRPr>
          </a:p>
          <a:p>
            <a:pPr marL="0" indent="0">
              <a:lnSpc>
                <a:spcPct val="150000"/>
              </a:lnSpc>
              <a:buNone/>
            </a:pPr>
            <a:endParaRPr lang="he-IL" sz="2800" b="1">
              <a:solidFill>
                <a:schemeClr val="bg1"/>
              </a:solidFill>
              <a:latin typeface="Calibri" panose="020F0502020204030204" pitchFamily="34" charset="0"/>
            </a:endParaRPr>
          </a:p>
          <a:p>
            <a:pPr>
              <a:lnSpc>
                <a:spcPct val="150000"/>
              </a:lnSpc>
            </a:pPr>
            <a:endParaRPr lang="he-IL" sz="2800">
              <a:solidFill>
                <a:schemeClr val="bg1"/>
              </a:solidFill>
              <a:latin typeface="Calibri" panose="020F0502020204030204" pitchFamily="34" charset="0"/>
            </a:endParaRPr>
          </a:p>
        </p:txBody>
      </p:sp>
      <p:pic>
        <p:nvPicPr>
          <p:cNvPr id="5" name="תמונה 4">
            <a:extLst>
              <a:ext uri="{FF2B5EF4-FFF2-40B4-BE49-F238E27FC236}">
                <a16:creationId xmlns:a16="http://schemas.microsoft.com/office/drawing/2014/main" id="{0966ECF8-F1A5-4CE9-A25A-3FBE610C9CFA}"/>
              </a:ext>
            </a:extLst>
          </p:cNvPr>
          <p:cNvPicPr>
            <a:picLocks noChangeAspect="1"/>
          </p:cNvPicPr>
          <p:nvPr/>
        </p:nvPicPr>
        <p:blipFill>
          <a:blip r:embed="rId3"/>
          <a:stretch>
            <a:fillRect/>
          </a:stretch>
        </p:blipFill>
        <p:spPr>
          <a:xfrm>
            <a:off x="1619672" y="1918521"/>
            <a:ext cx="6497171" cy="4755196"/>
          </a:xfrm>
          <a:prstGeom prst="rect">
            <a:avLst/>
          </a:prstGeom>
        </p:spPr>
      </p:pic>
    </p:spTree>
    <p:extLst>
      <p:ext uri="{BB962C8B-B14F-4D97-AF65-F5344CB8AC3E}">
        <p14:creationId xmlns:p14="http://schemas.microsoft.com/office/powerpoint/2010/main" val="425521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457200" y="1352543"/>
            <a:ext cx="8229600" cy="1143000"/>
          </a:xfrm>
        </p:spPr>
        <p:txBody>
          <a:bodyPr/>
          <a:lstStyle/>
          <a:p>
            <a:pPr algn="ctr"/>
            <a:r>
              <a:rPr lang="he-IL">
                <a:latin typeface="Gan CLM" panose="02000803000000000000" pitchFamily="2" charset="-79"/>
                <a:cs typeface="Gan CLM" panose="02000803000000000000" pitchFamily="2" charset="-79"/>
              </a:rPr>
              <a:t>הוראות </a:t>
            </a:r>
            <a:r>
              <a:rPr lang="he-IL" err="1">
                <a:latin typeface="Gan CLM" panose="02000803000000000000" pitchFamily="2" charset="-79"/>
                <a:cs typeface="Gan CLM" panose="02000803000000000000" pitchFamily="2" charset="-79"/>
              </a:rPr>
              <a:t>ולו"ז</a:t>
            </a:r>
            <a:endParaRPr lang="he-IL">
              <a:latin typeface="Gan CLM" panose="02000803000000000000" pitchFamily="2" charset="-79"/>
              <a:cs typeface="Gan CLM" panose="02000803000000000000" pitchFamily="2" charset="-79"/>
            </a:endParaRPr>
          </a:p>
        </p:txBody>
      </p:sp>
      <p:sp>
        <p:nvSpPr>
          <p:cNvPr id="15" name="מציין מיקום תוכן 14">
            <a:extLst>
              <a:ext uri="{FF2B5EF4-FFF2-40B4-BE49-F238E27FC236}">
                <a16:creationId xmlns:a16="http://schemas.microsoft.com/office/drawing/2014/main" id="{760AE293-EB71-487E-9ECD-E1CB0C3F8BFF}"/>
              </a:ext>
            </a:extLst>
          </p:cNvPr>
          <p:cNvSpPr>
            <a:spLocks noGrp="1"/>
          </p:cNvSpPr>
          <p:nvPr>
            <p:ph idx="1"/>
          </p:nvPr>
        </p:nvSpPr>
        <p:spPr>
          <a:xfrm>
            <a:off x="457200" y="2996951"/>
            <a:ext cx="8229600" cy="3175565"/>
          </a:xfrm>
        </p:spPr>
        <p:txBody>
          <a:bodyPr/>
          <a:lstStyle/>
          <a:p>
            <a:r>
              <a:rPr lang="he-IL" sz="2800">
                <a:solidFill>
                  <a:schemeClr val="bg1"/>
                </a:solidFill>
                <a:latin typeface="Gan CLM" panose="02000803000000000000" pitchFamily="2" charset="-79"/>
                <a:cs typeface="Gan CLM" panose="02000803000000000000" pitchFamily="2" charset="-79"/>
              </a:rPr>
              <a:t>עבודה בקבוצות בחדרים סביב סיטואציה.</a:t>
            </a:r>
          </a:p>
          <a:p>
            <a:r>
              <a:rPr lang="he-IL" sz="2800">
                <a:solidFill>
                  <a:schemeClr val="bg1"/>
                </a:solidFill>
                <a:latin typeface="Gan CLM" panose="02000803000000000000" pitchFamily="2" charset="-79"/>
                <a:cs typeface="Gan CLM" panose="02000803000000000000" pitchFamily="2" charset="-79"/>
              </a:rPr>
              <a:t>לו"ז:</a:t>
            </a:r>
          </a:p>
          <a:p>
            <a:endParaRPr lang="he-IL">
              <a:solidFill>
                <a:schemeClr val="bg1"/>
              </a:solidFill>
            </a:endParaRPr>
          </a:p>
          <a:p>
            <a:endParaRPr lang="he-IL">
              <a:solidFill>
                <a:schemeClr val="bg1"/>
              </a:solidFill>
            </a:endParaRPr>
          </a:p>
          <a:p>
            <a:pPr marL="0" indent="0">
              <a:buNone/>
            </a:pPr>
            <a:endParaRPr lang="he-IL">
              <a:solidFill>
                <a:schemeClr val="bg1"/>
              </a:solidFill>
            </a:endParaRPr>
          </a:p>
        </p:txBody>
      </p:sp>
      <p:graphicFrame>
        <p:nvGraphicFramePr>
          <p:cNvPr id="19" name="אובייקט 18">
            <a:extLst>
              <a:ext uri="{FF2B5EF4-FFF2-40B4-BE49-F238E27FC236}">
                <a16:creationId xmlns:a16="http://schemas.microsoft.com/office/drawing/2014/main" id="{AF9ADE25-E994-4673-BE24-A68E85FD4B5B}"/>
              </a:ext>
            </a:extLst>
          </p:cNvPr>
          <p:cNvGraphicFramePr>
            <a:graphicFrameLocks noChangeAspect="1"/>
          </p:cNvGraphicFramePr>
          <p:nvPr>
            <p:extLst>
              <p:ext uri="{D42A27DB-BD31-4B8C-83A1-F6EECF244321}">
                <p14:modId xmlns:p14="http://schemas.microsoft.com/office/powerpoint/2010/main" val="2728960136"/>
              </p:ext>
            </p:extLst>
          </p:nvPr>
        </p:nvGraphicFramePr>
        <p:xfrm>
          <a:off x="1691680" y="4643902"/>
          <a:ext cx="6529387" cy="1376363"/>
        </p:xfrm>
        <a:graphic>
          <a:graphicData uri="http://schemas.openxmlformats.org/presentationml/2006/ole">
            <mc:AlternateContent xmlns:mc="http://schemas.openxmlformats.org/markup-compatibility/2006">
              <mc:Choice xmlns:v="urn:schemas-microsoft-com:vml" Requires="v">
                <p:oleObj name="Worksheet" r:id="rId3" imgW="2984552" imgH="628858" progId="Excel.Sheet.12">
                  <p:embed/>
                </p:oleObj>
              </mc:Choice>
              <mc:Fallback>
                <p:oleObj name="Worksheet" r:id="rId3" imgW="2984552" imgH="628858" progId="Excel.Sheet.12">
                  <p:embed/>
                  <p:pic>
                    <p:nvPicPr>
                      <p:cNvPr id="19" name="אובייקט 18">
                        <a:extLst>
                          <a:ext uri="{FF2B5EF4-FFF2-40B4-BE49-F238E27FC236}">
                            <a16:creationId xmlns:a16="http://schemas.microsoft.com/office/drawing/2014/main" id="{AF9ADE25-E994-4673-BE24-A68E85FD4B5B}"/>
                          </a:ext>
                        </a:extLst>
                      </p:cNvPr>
                      <p:cNvPicPr/>
                      <p:nvPr/>
                    </p:nvPicPr>
                    <p:blipFill>
                      <a:blip r:embed="rId4"/>
                      <a:stretch>
                        <a:fillRect/>
                      </a:stretch>
                    </p:blipFill>
                    <p:spPr>
                      <a:xfrm>
                        <a:off x="1691680" y="4643902"/>
                        <a:ext cx="6529387" cy="1376363"/>
                      </a:xfrm>
                      <a:prstGeom prst="rect">
                        <a:avLst/>
                      </a:prstGeom>
                    </p:spPr>
                  </p:pic>
                </p:oleObj>
              </mc:Fallback>
            </mc:AlternateContent>
          </a:graphicData>
        </a:graphic>
      </p:graphicFrame>
    </p:spTree>
    <p:extLst>
      <p:ext uri="{BB962C8B-B14F-4D97-AF65-F5344CB8AC3E}">
        <p14:creationId xmlns:p14="http://schemas.microsoft.com/office/powerpoint/2010/main" val="775563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395536" y="764704"/>
            <a:ext cx="8229600" cy="1143000"/>
          </a:xfrm>
        </p:spPr>
        <p:txBody>
          <a:bodyPr>
            <a:normAutofit fontScale="90000"/>
          </a:bodyPr>
          <a:lstStyle/>
          <a:p>
            <a:pPr algn="ctr"/>
            <a:r>
              <a:rPr lang="he-IL">
                <a:latin typeface="Gan CLM" panose="02000803000000000000" pitchFamily="2" charset="-79"/>
                <a:cs typeface="Gan CLM" panose="02000803000000000000" pitchFamily="2" charset="-79"/>
              </a:rPr>
              <a:t>לנהל את חוסר שיווי המשקל</a:t>
            </a:r>
          </a:p>
        </p:txBody>
      </p:sp>
      <p:sp>
        <p:nvSpPr>
          <p:cNvPr id="2" name="מציין מיקום תוכן 1">
            <a:extLst>
              <a:ext uri="{FF2B5EF4-FFF2-40B4-BE49-F238E27FC236}">
                <a16:creationId xmlns:a16="http://schemas.microsoft.com/office/drawing/2014/main" id="{5CD4EAA2-DF8D-4518-85A4-5C9B930CA723}"/>
              </a:ext>
            </a:extLst>
          </p:cNvPr>
          <p:cNvSpPr>
            <a:spLocks noGrp="1"/>
          </p:cNvSpPr>
          <p:nvPr>
            <p:ph idx="1"/>
          </p:nvPr>
        </p:nvSpPr>
        <p:spPr>
          <a:xfrm>
            <a:off x="611560" y="1918521"/>
            <a:ext cx="8229600" cy="4526280"/>
          </a:xfrm>
        </p:spPr>
        <p:txBody>
          <a:bodyPr>
            <a:normAutofit/>
          </a:bodyPr>
          <a:lstStyle/>
          <a:p>
            <a:pPr>
              <a:lnSpc>
                <a:spcPct val="150000"/>
              </a:lnSpc>
            </a:pPr>
            <a:r>
              <a:rPr lang="he-IL" sz="2800" b="1">
                <a:solidFill>
                  <a:schemeClr val="bg1"/>
                </a:solidFill>
                <a:latin typeface="Calibri" panose="020F0502020204030204" pitchFamily="34" charset="0"/>
              </a:rPr>
              <a:t>לאפשר לאחרים לקחת עמדה מנהיגותית.</a:t>
            </a:r>
          </a:p>
          <a:p>
            <a:pPr>
              <a:lnSpc>
                <a:spcPct val="150000"/>
              </a:lnSpc>
            </a:pPr>
            <a:r>
              <a:rPr lang="he-IL" sz="2800" b="1">
                <a:solidFill>
                  <a:schemeClr val="bg1"/>
                </a:solidFill>
                <a:latin typeface="Calibri" panose="020F0502020204030204" pitchFamily="34" charset="0"/>
              </a:rPr>
              <a:t>"לעלות טמפרטורה"- לאפשר קונפליקטים ואי הסכמות.</a:t>
            </a:r>
          </a:p>
          <a:p>
            <a:pPr>
              <a:lnSpc>
                <a:spcPct val="150000"/>
              </a:lnSpc>
            </a:pPr>
            <a:r>
              <a:rPr lang="he-IL" sz="2800" b="1">
                <a:solidFill>
                  <a:schemeClr val="bg1"/>
                </a:solidFill>
                <a:latin typeface="Calibri" panose="020F0502020204030204" pitchFamily="34" charset="0"/>
              </a:rPr>
              <a:t>להכניס את הפיל לחדר.</a:t>
            </a:r>
          </a:p>
          <a:p>
            <a:pPr>
              <a:lnSpc>
                <a:spcPct val="150000"/>
              </a:lnSpc>
            </a:pPr>
            <a:r>
              <a:rPr lang="he-IL" sz="2800" b="1">
                <a:solidFill>
                  <a:schemeClr val="bg1"/>
                </a:solidFill>
                <a:latin typeface="Calibri" panose="020F0502020204030204" pitchFamily="34" charset="0"/>
              </a:rPr>
              <a:t>לאפשר שונות.</a:t>
            </a:r>
          </a:p>
          <a:p>
            <a:pPr>
              <a:lnSpc>
                <a:spcPct val="150000"/>
              </a:lnSpc>
            </a:pPr>
            <a:r>
              <a:rPr lang="he-IL" sz="2800" b="1">
                <a:solidFill>
                  <a:schemeClr val="bg1"/>
                </a:solidFill>
                <a:latin typeface="Calibri" panose="020F0502020204030204" pitchFamily="34" charset="0"/>
              </a:rPr>
              <a:t>לייצר מסגרות משותפות שמאפשרות לקבל החלטות וליישם אותן.</a:t>
            </a:r>
          </a:p>
          <a:p>
            <a:pPr marL="0" indent="0">
              <a:lnSpc>
                <a:spcPct val="150000"/>
              </a:lnSpc>
              <a:buNone/>
            </a:pPr>
            <a:endParaRPr lang="he-IL" sz="2800" b="1">
              <a:solidFill>
                <a:schemeClr val="bg1"/>
              </a:solidFill>
              <a:latin typeface="Calibri" panose="020F0502020204030204" pitchFamily="34" charset="0"/>
            </a:endParaRPr>
          </a:p>
          <a:p>
            <a:pPr>
              <a:lnSpc>
                <a:spcPct val="150000"/>
              </a:lnSpc>
            </a:pPr>
            <a:endParaRPr lang="he-IL" sz="2800">
              <a:solidFill>
                <a:schemeClr val="bg1"/>
              </a:solidFill>
              <a:latin typeface="Calibri" panose="020F0502020204030204" pitchFamily="34" charset="0"/>
            </a:endParaRPr>
          </a:p>
        </p:txBody>
      </p:sp>
    </p:spTree>
    <p:extLst>
      <p:ext uri="{BB962C8B-B14F-4D97-AF65-F5344CB8AC3E}">
        <p14:creationId xmlns:p14="http://schemas.microsoft.com/office/powerpoint/2010/main" val="4112430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457200" y="1009491"/>
            <a:ext cx="8229600" cy="1143000"/>
          </a:xfrm>
        </p:spPr>
        <p:txBody>
          <a:bodyPr>
            <a:normAutofit/>
          </a:bodyPr>
          <a:lstStyle/>
          <a:p>
            <a:pPr algn="ctr"/>
            <a:r>
              <a:rPr lang="he-IL">
                <a:latin typeface="Gan CLM" panose="02000803000000000000" pitchFamily="2" charset="-79"/>
                <a:cs typeface="Gan CLM" panose="02000803000000000000" pitchFamily="2" charset="-79"/>
              </a:rPr>
              <a:t>להחזיר את העבודה</a:t>
            </a:r>
          </a:p>
        </p:txBody>
      </p:sp>
      <p:sp>
        <p:nvSpPr>
          <p:cNvPr id="2" name="מציין מיקום תוכן 1">
            <a:extLst>
              <a:ext uri="{FF2B5EF4-FFF2-40B4-BE49-F238E27FC236}">
                <a16:creationId xmlns:a16="http://schemas.microsoft.com/office/drawing/2014/main" id="{5CD4EAA2-DF8D-4518-85A4-5C9B930CA723}"/>
              </a:ext>
            </a:extLst>
          </p:cNvPr>
          <p:cNvSpPr>
            <a:spLocks noGrp="1"/>
          </p:cNvSpPr>
          <p:nvPr>
            <p:ph idx="1"/>
          </p:nvPr>
        </p:nvSpPr>
        <p:spPr>
          <a:xfrm>
            <a:off x="611560" y="1918521"/>
            <a:ext cx="8229600" cy="4526280"/>
          </a:xfrm>
        </p:spPr>
        <p:txBody>
          <a:bodyPr>
            <a:normAutofit/>
          </a:bodyPr>
          <a:lstStyle/>
          <a:p>
            <a:pPr>
              <a:lnSpc>
                <a:spcPct val="150000"/>
              </a:lnSpc>
            </a:pPr>
            <a:r>
              <a:rPr lang="he-IL" sz="2800" b="1">
                <a:solidFill>
                  <a:schemeClr val="bg1"/>
                </a:solidFill>
                <a:latin typeface="Calibri" panose="020F0502020204030204" pitchFamily="34" charset="0"/>
              </a:rPr>
              <a:t>הפתרון נמצא איפה שהבעיה.</a:t>
            </a:r>
          </a:p>
          <a:p>
            <a:pPr>
              <a:lnSpc>
                <a:spcPct val="150000"/>
              </a:lnSpc>
            </a:pPr>
            <a:r>
              <a:rPr lang="he-IL" sz="2800" b="1">
                <a:solidFill>
                  <a:schemeClr val="bg1"/>
                </a:solidFill>
                <a:latin typeface="Calibri" panose="020F0502020204030204" pitchFamily="34" charset="0"/>
              </a:rPr>
              <a:t>מציאת פתרון כרוכה בקונפליקט בין אמונות וערכים.</a:t>
            </a:r>
          </a:p>
          <a:p>
            <a:pPr>
              <a:lnSpc>
                <a:spcPct val="150000"/>
              </a:lnSpc>
            </a:pPr>
            <a:r>
              <a:rPr lang="he-IL" sz="2800" b="1">
                <a:solidFill>
                  <a:schemeClr val="bg1"/>
                </a:solidFill>
                <a:latin typeface="Calibri" panose="020F0502020204030204" pitchFamily="34" charset="0"/>
              </a:rPr>
              <a:t>מי שמניע את העבודה מחזיק את הבעיה אך לא תמיד את הפתרון.</a:t>
            </a:r>
          </a:p>
          <a:p>
            <a:pPr marL="0" indent="0">
              <a:lnSpc>
                <a:spcPct val="150000"/>
              </a:lnSpc>
              <a:buNone/>
            </a:pPr>
            <a:endParaRPr lang="he-IL" sz="2800" b="1">
              <a:solidFill>
                <a:schemeClr val="bg1"/>
              </a:solidFill>
              <a:latin typeface="Calibri" panose="020F0502020204030204" pitchFamily="34" charset="0"/>
            </a:endParaRPr>
          </a:p>
          <a:p>
            <a:pPr marL="0" indent="0" algn="ctr">
              <a:lnSpc>
                <a:spcPct val="150000"/>
              </a:lnSpc>
              <a:buNone/>
            </a:pPr>
            <a:r>
              <a:rPr lang="he-IL" sz="2800">
                <a:solidFill>
                  <a:schemeClr val="bg1"/>
                </a:solidFill>
                <a:latin typeface="Calibri" panose="020F0502020204030204" pitchFamily="34" charset="0"/>
              </a:rPr>
              <a:t>מרטי </a:t>
            </a:r>
            <a:r>
              <a:rPr lang="he-IL" sz="2800" err="1">
                <a:solidFill>
                  <a:schemeClr val="bg1"/>
                </a:solidFill>
                <a:latin typeface="Calibri" panose="020F0502020204030204" pitchFamily="34" charset="0"/>
              </a:rPr>
              <a:t>לינסקי</a:t>
            </a:r>
            <a:r>
              <a:rPr lang="he-IL" sz="2800">
                <a:solidFill>
                  <a:schemeClr val="bg1"/>
                </a:solidFill>
                <a:latin typeface="Calibri" panose="020F0502020204030204" pitchFamily="34" charset="0"/>
              </a:rPr>
              <a:t> </a:t>
            </a:r>
            <a:r>
              <a:rPr lang="he-IL" sz="2800" err="1">
                <a:solidFill>
                  <a:schemeClr val="bg1"/>
                </a:solidFill>
                <a:latin typeface="Calibri" panose="020F0502020204030204" pitchFamily="34" charset="0"/>
              </a:rPr>
              <a:t>ורונלד</a:t>
            </a:r>
            <a:r>
              <a:rPr lang="he-IL" sz="2800">
                <a:solidFill>
                  <a:schemeClr val="bg1"/>
                </a:solidFill>
                <a:latin typeface="Calibri" panose="020F0502020204030204" pitchFamily="34" charset="0"/>
              </a:rPr>
              <a:t> א' חפץ</a:t>
            </a:r>
            <a:br>
              <a:rPr lang="en-US" sz="2800">
                <a:solidFill>
                  <a:schemeClr val="bg1"/>
                </a:solidFill>
                <a:latin typeface="Calibri" panose="020F0502020204030204" pitchFamily="34" charset="0"/>
              </a:rPr>
            </a:br>
            <a:r>
              <a:rPr lang="he-IL" sz="2800">
                <a:solidFill>
                  <a:schemeClr val="bg1"/>
                </a:solidFill>
                <a:latin typeface="Calibri" panose="020F0502020204030204" pitchFamily="34" charset="0"/>
              </a:rPr>
              <a:t>2007</a:t>
            </a:r>
          </a:p>
        </p:txBody>
      </p:sp>
      <p:pic>
        <p:nvPicPr>
          <p:cNvPr id="6146" name="Picture 2" descr="מנהיגות אדפטיבית - O.D. Consulting">
            <a:extLst>
              <a:ext uri="{FF2B5EF4-FFF2-40B4-BE49-F238E27FC236}">
                <a16:creationId xmlns:a16="http://schemas.microsoft.com/office/drawing/2014/main" id="{B766F5FA-FD81-42BD-8A9B-36389534EC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0710" y="4908724"/>
            <a:ext cx="2410097" cy="160381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מנהיגות במבחן - רונלד א. חפץ, מרטי לינסקי">
            <a:extLst>
              <a:ext uri="{FF2B5EF4-FFF2-40B4-BE49-F238E27FC236}">
                <a16:creationId xmlns:a16="http://schemas.microsoft.com/office/drawing/2014/main" id="{CDB594A7-8A01-47D2-AAA8-8FEF0E13DEB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0749" y="3861048"/>
            <a:ext cx="2105625" cy="2922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282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457200" y="1352543"/>
            <a:ext cx="8229600" cy="1143000"/>
          </a:xfrm>
        </p:spPr>
        <p:txBody>
          <a:bodyPr/>
          <a:lstStyle/>
          <a:p>
            <a:pPr algn="ctr"/>
            <a:r>
              <a:rPr lang="he-IL">
                <a:latin typeface="Gan CLM" panose="02000803000000000000" pitchFamily="2" charset="-79"/>
                <a:cs typeface="Gan CLM" panose="02000803000000000000" pitchFamily="2" charset="-79"/>
              </a:rPr>
              <a:t>חלוקה לקבוצות סימולציה</a:t>
            </a:r>
          </a:p>
        </p:txBody>
      </p:sp>
      <p:sp>
        <p:nvSpPr>
          <p:cNvPr id="15" name="מציין מיקום תוכן 14">
            <a:extLst>
              <a:ext uri="{FF2B5EF4-FFF2-40B4-BE49-F238E27FC236}">
                <a16:creationId xmlns:a16="http://schemas.microsoft.com/office/drawing/2014/main" id="{760AE293-EB71-487E-9ECD-E1CB0C3F8BFF}"/>
              </a:ext>
            </a:extLst>
          </p:cNvPr>
          <p:cNvSpPr>
            <a:spLocks noGrp="1"/>
          </p:cNvSpPr>
          <p:nvPr>
            <p:ph idx="1"/>
          </p:nvPr>
        </p:nvSpPr>
        <p:spPr>
          <a:xfrm>
            <a:off x="457200" y="2996951"/>
            <a:ext cx="8229600" cy="3175565"/>
          </a:xfrm>
        </p:spPr>
        <p:txBody>
          <a:bodyPr/>
          <a:lstStyle/>
          <a:p>
            <a:r>
              <a:rPr lang="he-IL" sz="2800">
                <a:solidFill>
                  <a:schemeClr val="bg1"/>
                </a:solidFill>
                <a:latin typeface="Gan CLM" panose="02000803000000000000" pitchFamily="2" charset="-79"/>
                <a:cs typeface="Gan CLM" panose="02000803000000000000" pitchFamily="2" charset="-79"/>
              </a:rPr>
              <a:t>קבוצה 1: </a:t>
            </a:r>
            <a:r>
              <a:rPr lang="he-IL" sz="2800">
                <a:solidFill>
                  <a:schemeClr val="bg1"/>
                </a:solidFill>
                <a:latin typeface="Gan CLM" panose="02000803000000000000" pitchFamily="2" charset="-79"/>
                <a:cs typeface="Gan CLM" panose="02000803000000000000" pitchFamily="2" charset="-79"/>
                <a:hlinkClick r:id="rId3" action="ppaction://hlinksldjump"/>
              </a:rPr>
              <a:t>שבט רותם</a:t>
            </a:r>
            <a:r>
              <a:rPr lang="he-IL" sz="2800">
                <a:solidFill>
                  <a:schemeClr val="bg1"/>
                </a:solidFill>
                <a:latin typeface="Gan CLM" panose="02000803000000000000" pitchFamily="2" charset="-79"/>
                <a:cs typeface="Gan CLM" panose="02000803000000000000" pitchFamily="2" charset="-79"/>
              </a:rPr>
              <a:t>.</a:t>
            </a:r>
          </a:p>
          <a:p>
            <a:r>
              <a:rPr lang="he-IL" sz="2800">
                <a:solidFill>
                  <a:schemeClr val="bg1"/>
                </a:solidFill>
                <a:latin typeface="Gan CLM" panose="02000803000000000000" pitchFamily="2" charset="-79"/>
                <a:cs typeface="Gan CLM" panose="02000803000000000000" pitchFamily="2" charset="-79"/>
              </a:rPr>
              <a:t>קבוצה 2: </a:t>
            </a:r>
            <a:r>
              <a:rPr lang="he-IL" sz="2800">
                <a:solidFill>
                  <a:schemeClr val="bg1"/>
                </a:solidFill>
                <a:latin typeface="Gan CLM" panose="02000803000000000000" pitchFamily="2" charset="-79"/>
                <a:cs typeface="Gan CLM" panose="02000803000000000000" pitchFamily="2" charset="-79"/>
                <a:hlinkClick r:id="rId4" action="ppaction://hlinksldjump"/>
              </a:rPr>
              <a:t>הנהגת קורן</a:t>
            </a:r>
            <a:r>
              <a:rPr lang="he-IL" sz="2800">
                <a:solidFill>
                  <a:schemeClr val="bg1"/>
                </a:solidFill>
                <a:latin typeface="Gan CLM" panose="02000803000000000000" pitchFamily="2" charset="-79"/>
                <a:cs typeface="Gan CLM" panose="02000803000000000000" pitchFamily="2" charset="-79"/>
              </a:rPr>
              <a:t>.</a:t>
            </a:r>
          </a:p>
          <a:p>
            <a:r>
              <a:rPr lang="he-IL" sz="2800">
                <a:solidFill>
                  <a:schemeClr val="bg1"/>
                </a:solidFill>
                <a:latin typeface="Gan CLM" panose="02000803000000000000" pitchFamily="2" charset="-79"/>
                <a:cs typeface="Gan CLM" panose="02000803000000000000" pitchFamily="2" charset="-79"/>
              </a:rPr>
              <a:t>קבוצה 3: </a:t>
            </a:r>
            <a:r>
              <a:rPr lang="he-IL" sz="2800">
                <a:solidFill>
                  <a:schemeClr val="bg1"/>
                </a:solidFill>
                <a:latin typeface="Gan CLM" panose="02000803000000000000" pitchFamily="2" charset="-79"/>
                <a:cs typeface="Gan CLM" panose="02000803000000000000" pitchFamily="2" charset="-79"/>
                <a:hlinkClick r:id="rId5" action="ppaction://hlinksldjump"/>
              </a:rPr>
              <a:t>שבט </a:t>
            </a:r>
            <a:r>
              <a:rPr lang="he-IL" sz="2800" err="1">
                <a:solidFill>
                  <a:schemeClr val="bg1"/>
                </a:solidFill>
                <a:latin typeface="Gan CLM" panose="02000803000000000000" pitchFamily="2" charset="-79"/>
                <a:cs typeface="Gan CLM" panose="02000803000000000000" pitchFamily="2" charset="-79"/>
                <a:hlinkClick r:id="rId5" action="ppaction://hlinksldjump"/>
              </a:rPr>
              <a:t>יאקי</a:t>
            </a:r>
            <a:r>
              <a:rPr lang="he-IL" sz="2800">
                <a:solidFill>
                  <a:schemeClr val="bg1"/>
                </a:solidFill>
                <a:latin typeface="Gan CLM" panose="02000803000000000000" pitchFamily="2" charset="-79"/>
                <a:cs typeface="Gan CLM" panose="02000803000000000000" pitchFamily="2" charset="-79"/>
              </a:rPr>
              <a:t>.</a:t>
            </a:r>
          </a:p>
          <a:p>
            <a:endParaRPr lang="he-IL">
              <a:solidFill>
                <a:schemeClr val="bg1"/>
              </a:solidFill>
            </a:endParaRPr>
          </a:p>
          <a:p>
            <a:endParaRPr lang="he-IL">
              <a:solidFill>
                <a:schemeClr val="bg1"/>
              </a:solidFill>
            </a:endParaRPr>
          </a:p>
          <a:p>
            <a:pPr marL="0" indent="0">
              <a:buNone/>
            </a:pPr>
            <a:endParaRPr lang="he-IL">
              <a:solidFill>
                <a:schemeClr val="bg1"/>
              </a:solidFill>
            </a:endParaRPr>
          </a:p>
        </p:txBody>
      </p:sp>
      <p:sp>
        <p:nvSpPr>
          <p:cNvPr id="6" name="מלבן: פינות מעוגלות 5">
            <a:extLst>
              <a:ext uri="{FF2B5EF4-FFF2-40B4-BE49-F238E27FC236}">
                <a16:creationId xmlns:a16="http://schemas.microsoft.com/office/drawing/2014/main" id="{77E73036-9C5D-4CDF-9BC9-205F6378E034}"/>
              </a:ext>
            </a:extLst>
          </p:cNvPr>
          <p:cNvSpPr/>
          <p:nvPr/>
        </p:nvSpPr>
        <p:spPr>
          <a:xfrm>
            <a:off x="1408820" y="4797152"/>
            <a:ext cx="5976664" cy="18767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br>
              <a:rPr lang="en-US" sz="2400" b="1">
                <a:solidFill>
                  <a:schemeClr val="tx1"/>
                </a:solidFill>
                <a:latin typeface="Guttman Yad-Brush" panose="02010401010101010101" pitchFamily="2" charset="-79"/>
                <a:cs typeface="+mj-cs"/>
              </a:rPr>
            </a:br>
            <a:r>
              <a:rPr lang="he-IL" sz="2400" b="1">
                <a:solidFill>
                  <a:schemeClr val="tx1"/>
                </a:solidFill>
                <a:latin typeface="Guttman Yad-Brush" panose="02010401010101010101" pitchFamily="2" charset="-79"/>
                <a:cs typeface="+mj-cs"/>
              </a:rPr>
              <a:t>המשימה-</a:t>
            </a:r>
            <a:r>
              <a:rPr lang="he-IL" sz="2400">
                <a:solidFill>
                  <a:schemeClr val="tx1"/>
                </a:solidFill>
                <a:latin typeface="Guttman Yad-Brush" panose="02010401010101010101" pitchFamily="2" charset="-79"/>
                <a:cs typeface="+mj-cs"/>
              </a:rPr>
              <a:t> </a:t>
            </a:r>
          </a:p>
          <a:p>
            <a:pPr marL="0" indent="0" algn="ctr">
              <a:buNone/>
            </a:pPr>
            <a:r>
              <a:rPr lang="he-IL" sz="2400">
                <a:solidFill>
                  <a:schemeClr val="tx1"/>
                </a:solidFill>
                <a:latin typeface="Guttman Yad-Brush" panose="02010401010101010101" pitchFamily="2" charset="-79"/>
                <a:cs typeface="+mj-cs"/>
              </a:rPr>
              <a:t>עברו על השקופיות וענו על ההנחיות</a:t>
            </a:r>
          </a:p>
          <a:p>
            <a:pPr marL="0" indent="0" algn="ctr">
              <a:buNone/>
            </a:pPr>
            <a:r>
              <a:rPr lang="he-IL" sz="2400">
                <a:solidFill>
                  <a:schemeClr val="tx1"/>
                </a:solidFill>
                <a:latin typeface="Guttman Yad-Brush" panose="02010401010101010101" pitchFamily="2" charset="-79"/>
                <a:cs typeface="+mj-cs"/>
              </a:rPr>
              <a:t>(יש 4 שקופיות. יש להגיע לרביעית כ-7 דק' לפני הסיום).</a:t>
            </a:r>
          </a:p>
          <a:p>
            <a:pPr algn="ctr"/>
            <a:endParaRPr lang="he-IL" sz="2400">
              <a:solidFill>
                <a:schemeClr val="tx1"/>
              </a:solidFill>
            </a:endParaRPr>
          </a:p>
        </p:txBody>
      </p:sp>
    </p:spTree>
    <p:extLst>
      <p:ext uri="{BB962C8B-B14F-4D97-AF65-F5344CB8AC3E}">
        <p14:creationId xmlns:p14="http://schemas.microsoft.com/office/powerpoint/2010/main" val="347434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457200" y="1352543"/>
            <a:ext cx="8229600" cy="1143000"/>
          </a:xfrm>
        </p:spPr>
        <p:txBody>
          <a:bodyPr/>
          <a:lstStyle/>
          <a:p>
            <a:pPr algn="ctr"/>
            <a:r>
              <a:rPr lang="he-IL">
                <a:latin typeface="Gan CLM" panose="02000803000000000000" pitchFamily="2" charset="-79"/>
                <a:cs typeface="Gan CLM" panose="02000803000000000000" pitchFamily="2" charset="-79"/>
              </a:rPr>
              <a:t>שבט רותם</a:t>
            </a:r>
          </a:p>
        </p:txBody>
      </p:sp>
      <p:sp>
        <p:nvSpPr>
          <p:cNvPr id="15" name="מציין מיקום תוכן 14">
            <a:extLst>
              <a:ext uri="{FF2B5EF4-FFF2-40B4-BE49-F238E27FC236}">
                <a16:creationId xmlns:a16="http://schemas.microsoft.com/office/drawing/2014/main" id="{760AE293-EB71-487E-9ECD-E1CB0C3F8BFF}"/>
              </a:ext>
            </a:extLst>
          </p:cNvPr>
          <p:cNvSpPr>
            <a:spLocks noGrp="1"/>
          </p:cNvSpPr>
          <p:nvPr>
            <p:ph idx="1"/>
          </p:nvPr>
        </p:nvSpPr>
        <p:spPr>
          <a:xfrm>
            <a:off x="107504" y="2996951"/>
            <a:ext cx="8579296" cy="3175565"/>
          </a:xfrm>
        </p:spPr>
        <p:txBody>
          <a:bodyPr>
            <a:normAutofit/>
          </a:bodyPr>
          <a:lstStyle/>
          <a:p>
            <a:pPr marL="0" indent="0">
              <a:buNone/>
            </a:pPr>
            <a:r>
              <a:rPr lang="he-IL" sz="2600" b="1">
                <a:solidFill>
                  <a:schemeClr val="bg1"/>
                </a:solidFill>
              </a:rPr>
              <a:t>סיטואציה- </a:t>
            </a:r>
            <a:r>
              <a:rPr lang="he-IL" sz="2600">
                <a:solidFill>
                  <a:schemeClr val="bg1"/>
                </a:solidFill>
              </a:rPr>
              <a:t>שבט רותם מתכנן טיול שבטי בכרמל בתאריכים ה- 6-8/4. אנחנו נמצאים בתאריך ה- 4/4 בישיבת פורום מוביל של השבט.</a:t>
            </a:r>
          </a:p>
          <a:p>
            <a:pPr marL="0" indent="0">
              <a:buNone/>
            </a:pPr>
            <a:r>
              <a:rPr lang="he-IL" sz="2600">
                <a:solidFill>
                  <a:schemeClr val="bg1"/>
                </a:solidFill>
              </a:rPr>
              <a:t>תחזית אומרת שבתאריכים ה-4-6/4 ירד גשם בשעות הלילה. המסלול של היום הראשון לא ניתן לכניסה לאחר גשם ובחניון אין אופציה של לינה במחסה.</a:t>
            </a:r>
          </a:p>
          <a:p>
            <a:pPr marL="0" indent="0">
              <a:buNone/>
            </a:pPr>
            <a:endParaRPr lang="he-IL" sz="2600">
              <a:solidFill>
                <a:schemeClr val="bg1"/>
              </a:solidFill>
            </a:endParaRPr>
          </a:p>
          <a:p>
            <a:endParaRPr lang="he-IL">
              <a:solidFill>
                <a:schemeClr val="bg1"/>
              </a:solidFill>
            </a:endParaRPr>
          </a:p>
          <a:p>
            <a:pPr marL="0" indent="0">
              <a:buNone/>
            </a:pPr>
            <a:endParaRPr lang="he-IL">
              <a:solidFill>
                <a:schemeClr val="bg1"/>
              </a:solidFill>
            </a:endParaRPr>
          </a:p>
        </p:txBody>
      </p:sp>
    </p:spTree>
    <p:extLst>
      <p:ext uri="{BB962C8B-B14F-4D97-AF65-F5344CB8AC3E}">
        <p14:creationId xmlns:p14="http://schemas.microsoft.com/office/powerpoint/2010/main" val="2382234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457200" y="1352543"/>
            <a:ext cx="8229600" cy="1143000"/>
          </a:xfrm>
        </p:spPr>
        <p:txBody>
          <a:bodyPr/>
          <a:lstStyle/>
          <a:p>
            <a:pPr algn="ctr"/>
            <a:r>
              <a:rPr lang="he-IL">
                <a:latin typeface="Gan CLM" panose="02000803000000000000" pitchFamily="2" charset="-79"/>
                <a:cs typeface="Gan CLM" panose="02000803000000000000" pitchFamily="2" charset="-79"/>
              </a:rPr>
              <a:t>תפקידים</a:t>
            </a:r>
          </a:p>
        </p:txBody>
      </p:sp>
      <p:sp>
        <p:nvSpPr>
          <p:cNvPr id="15" name="מציין מיקום תוכן 14">
            <a:extLst>
              <a:ext uri="{FF2B5EF4-FFF2-40B4-BE49-F238E27FC236}">
                <a16:creationId xmlns:a16="http://schemas.microsoft.com/office/drawing/2014/main" id="{760AE293-EB71-487E-9ECD-E1CB0C3F8BFF}"/>
              </a:ext>
            </a:extLst>
          </p:cNvPr>
          <p:cNvSpPr>
            <a:spLocks noGrp="1"/>
          </p:cNvSpPr>
          <p:nvPr>
            <p:ph idx="1"/>
          </p:nvPr>
        </p:nvSpPr>
        <p:spPr>
          <a:xfrm>
            <a:off x="539552" y="2495543"/>
            <a:ext cx="8229600" cy="3175565"/>
          </a:xfrm>
        </p:spPr>
        <p:txBody>
          <a:bodyPr>
            <a:normAutofit fontScale="77500" lnSpcReduction="20000"/>
          </a:bodyPr>
          <a:lstStyle/>
          <a:p>
            <a:pPr>
              <a:buFont typeface="Wingdings" panose="05000000000000000000" pitchFamily="2" charset="2"/>
              <a:buChar char="v"/>
            </a:pPr>
            <a:r>
              <a:rPr lang="he-IL" sz="2600" b="1">
                <a:solidFill>
                  <a:schemeClr val="bg1"/>
                </a:solidFill>
              </a:rPr>
              <a:t>עמית- </a:t>
            </a:r>
            <a:r>
              <a:rPr lang="he-IL" sz="2600">
                <a:solidFill>
                  <a:schemeClr val="bg1"/>
                </a:solidFill>
              </a:rPr>
              <a:t>מרכז הדרכה בוגר שנה ראשונה. עמית הוא בוגר השבט ומבחינתו החשיבות הגדולה היא ליצור מענה שלא ירמוס את תהליך ההדרכה שעברו הצוותים עד כה.</a:t>
            </a:r>
          </a:p>
          <a:p>
            <a:pPr>
              <a:buFont typeface="Wingdings" panose="05000000000000000000" pitchFamily="2" charset="2"/>
              <a:buChar char="v"/>
            </a:pPr>
            <a:r>
              <a:rPr lang="he-IL" sz="2600" b="1">
                <a:solidFill>
                  <a:schemeClr val="bg1"/>
                </a:solidFill>
              </a:rPr>
              <a:t>ענת-</a:t>
            </a:r>
            <a:r>
              <a:rPr lang="he-IL" sz="2600">
                <a:solidFill>
                  <a:schemeClr val="bg1"/>
                </a:solidFill>
              </a:rPr>
              <a:t> מרכזת מפעלים בוגרת- שנה שנייה בשבט. מחזיקה את הכובע הלוגיסטי ורוצה לגונן על הפעילים. רוצה לעשות מינימום שינויים בלוגיסטיקה מכיוון שהיא גם ראש טור בטיול ים אל ים שיוצא ב-8/4.</a:t>
            </a:r>
          </a:p>
          <a:p>
            <a:pPr>
              <a:buFont typeface="Wingdings" panose="05000000000000000000" pitchFamily="2" charset="2"/>
              <a:buChar char="v"/>
            </a:pPr>
            <a:r>
              <a:rPr lang="he-IL" sz="2600" b="1">
                <a:solidFill>
                  <a:schemeClr val="bg1"/>
                </a:solidFill>
              </a:rPr>
              <a:t>ירין-</a:t>
            </a:r>
            <a:r>
              <a:rPr lang="he-IL" sz="2600">
                <a:solidFill>
                  <a:schemeClr val="bg1"/>
                </a:solidFill>
              </a:rPr>
              <a:t> ראש השבט מזה 4 שנים. רוצה ליצור מתווה חלופי כדי שהחניכים יטיילו גם ב-6/4 במסלול אחר על מנת לשמר את סרגל המאמצים ואת האמון בהורים.</a:t>
            </a:r>
          </a:p>
          <a:p>
            <a:pPr>
              <a:buFont typeface="Wingdings" panose="05000000000000000000" pitchFamily="2" charset="2"/>
              <a:buChar char="v"/>
            </a:pPr>
            <a:r>
              <a:rPr lang="he-IL" sz="2600" b="1">
                <a:solidFill>
                  <a:schemeClr val="bg1"/>
                </a:solidFill>
              </a:rPr>
              <a:t>רונית- </a:t>
            </a:r>
            <a:r>
              <a:rPr lang="he-IL" sz="2600">
                <a:solidFill>
                  <a:schemeClr val="bg1"/>
                </a:solidFill>
              </a:rPr>
              <a:t>מרכזת הדרכה צעירה של שכבות ד'-ו'. רוצה לשמר את הפעילויות שנכתבו לטיול המקורי ולא רוצה לשנות את תיקי הפעילות.</a:t>
            </a:r>
          </a:p>
          <a:p>
            <a:pPr>
              <a:buFont typeface="Wingdings" panose="05000000000000000000" pitchFamily="2" charset="2"/>
              <a:buChar char="v"/>
            </a:pPr>
            <a:r>
              <a:rPr lang="he-IL" sz="2600" b="1">
                <a:solidFill>
                  <a:schemeClr val="bg1"/>
                </a:solidFill>
              </a:rPr>
              <a:t>רונן-</a:t>
            </a:r>
            <a:r>
              <a:rPr lang="he-IL" sz="2600">
                <a:solidFill>
                  <a:schemeClr val="bg1"/>
                </a:solidFill>
              </a:rPr>
              <a:t> מלווה השבט בשנתו הראשונה בתפקיד- רוצה לשמור על צוות המרכזים אבל גם לשמר את הפעילות השבטית ולא לבטל ימים.</a:t>
            </a:r>
          </a:p>
          <a:p>
            <a:pPr>
              <a:buFont typeface="Wingdings" panose="05000000000000000000" pitchFamily="2" charset="2"/>
              <a:buChar char="v"/>
            </a:pPr>
            <a:endParaRPr lang="he-IL" sz="2600">
              <a:solidFill>
                <a:schemeClr val="bg1"/>
              </a:solidFill>
            </a:endParaRPr>
          </a:p>
          <a:p>
            <a:endParaRPr lang="he-IL">
              <a:solidFill>
                <a:schemeClr val="bg1"/>
              </a:solidFill>
            </a:endParaRPr>
          </a:p>
          <a:p>
            <a:pPr marL="0" indent="0">
              <a:buNone/>
            </a:pPr>
            <a:endParaRPr lang="he-IL">
              <a:solidFill>
                <a:schemeClr val="bg1"/>
              </a:solidFill>
            </a:endParaRPr>
          </a:p>
        </p:txBody>
      </p:sp>
      <p:sp>
        <p:nvSpPr>
          <p:cNvPr id="5" name="מלבן: פינות מעוגלות 4">
            <a:extLst>
              <a:ext uri="{FF2B5EF4-FFF2-40B4-BE49-F238E27FC236}">
                <a16:creationId xmlns:a16="http://schemas.microsoft.com/office/drawing/2014/main" id="{679B3A80-F149-45EE-BAEA-130330013B18}"/>
              </a:ext>
            </a:extLst>
          </p:cNvPr>
          <p:cNvSpPr/>
          <p:nvPr/>
        </p:nvSpPr>
        <p:spPr>
          <a:xfrm>
            <a:off x="1408820" y="5301208"/>
            <a:ext cx="5976664" cy="13727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br>
              <a:rPr lang="en-US" sz="2400" b="1">
                <a:solidFill>
                  <a:schemeClr val="tx1"/>
                </a:solidFill>
                <a:latin typeface="Guttman Yad-Brush" panose="02010401010101010101" pitchFamily="2" charset="-79"/>
                <a:cs typeface="+mj-cs"/>
              </a:rPr>
            </a:br>
            <a:r>
              <a:rPr lang="he-IL" sz="2400" b="1">
                <a:solidFill>
                  <a:schemeClr val="tx1"/>
                </a:solidFill>
                <a:latin typeface="Guttman Yad-Brush" panose="02010401010101010101" pitchFamily="2" charset="-79"/>
                <a:cs typeface="+mj-cs"/>
              </a:rPr>
              <a:t>חלקו ביניכם/ן את הדמויות לפני מעבר לשקופית הבאה.</a:t>
            </a:r>
            <a:endParaRPr lang="he-IL" sz="2400">
              <a:solidFill>
                <a:schemeClr val="tx1"/>
              </a:solidFill>
              <a:latin typeface="Guttman Yad-Brush" panose="02010401010101010101" pitchFamily="2" charset="-79"/>
              <a:cs typeface="+mj-cs"/>
            </a:endParaRPr>
          </a:p>
          <a:p>
            <a:pPr algn="ctr"/>
            <a:endParaRPr lang="he-IL" sz="2400">
              <a:solidFill>
                <a:schemeClr val="tx1"/>
              </a:solidFill>
            </a:endParaRPr>
          </a:p>
        </p:txBody>
      </p:sp>
    </p:spTree>
    <p:extLst>
      <p:ext uri="{BB962C8B-B14F-4D97-AF65-F5344CB8AC3E}">
        <p14:creationId xmlns:p14="http://schemas.microsoft.com/office/powerpoint/2010/main" val="222651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539552" y="785773"/>
            <a:ext cx="8229600" cy="1143000"/>
          </a:xfrm>
        </p:spPr>
        <p:txBody>
          <a:bodyPr/>
          <a:lstStyle/>
          <a:p>
            <a:pPr algn="ctr"/>
            <a:r>
              <a:rPr lang="he-IL">
                <a:latin typeface="Gan CLM" panose="02000803000000000000" pitchFamily="2" charset="-79"/>
                <a:cs typeface="Gan CLM" panose="02000803000000000000" pitchFamily="2" charset="-79"/>
              </a:rPr>
              <a:t>דגשים לישיבה</a:t>
            </a:r>
          </a:p>
        </p:txBody>
      </p:sp>
      <p:pic>
        <p:nvPicPr>
          <p:cNvPr id="3078" name="Picture 6" descr="jhuikujfddf">
            <a:extLst>
              <a:ext uri="{FF2B5EF4-FFF2-40B4-BE49-F238E27FC236}">
                <a16:creationId xmlns:a16="http://schemas.microsoft.com/office/drawing/2014/main" id="{094C85DD-F61E-4AC5-98A2-BD1731DBFA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7219" y="1928773"/>
            <a:ext cx="2895203" cy="4219873"/>
          </a:xfrm>
          <a:prstGeom prst="rect">
            <a:avLst/>
          </a:prstGeom>
          <a:noFill/>
          <a:extLst>
            <a:ext uri="{909E8E84-426E-40DD-AFC4-6F175D3DCCD1}">
              <a14:hiddenFill xmlns:a14="http://schemas.microsoft.com/office/drawing/2010/main">
                <a:solidFill>
                  <a:srgbClr val="FFFFFF"/>
                </a:solidFill>
              </a14:hiddenFill>
            </a:ext>
          </a:extLst>
        </p:spPr>
      </p:pic>
      <p:sp>
        <p:nvSpPr>
          <p:cNvPr id="6" name="תיבת טקסט 5">
            <a:extLst>
              <a:ext uri="{FF2B5EF4-FFF2-40B4-BE49-F238E27FC236}">
                <a16:creationId xmlns:a16="http://schemas.microsoft.com/office/drawing/2014/main" id="{A51AD77B-95F2-4536-94EA-E88E569033F3}"/>
              </a:ext>
            </a:extLst>
          </p:cNvPr>
          <p:cNvSpPr txBox="1"/>
          <p:nvPr/>
        </p:nvSpPr>
        <p:spPr>
          <a:xfrm>
            <a:off x="6767560" y="2324329"/>
            <a:ext cx="2170584" cy="923330"/>
          </a:xfrm>
          <a:prstGeom prst="rect">
            <a:avLst/>
          </a:prstGeom>
          <a:noFill/>
        </p:spPr>
        <p:txBody>
          <a:bodyPr wrap="square" rtlCol="1">
            <a:spAutoFit/>
          </a:bodyPr>
          <a:lstStyle/>
          <a:p>
            <a:r>
              <a:rPr lang="he-IL">
                <a:solidFill>
                  <a:schemeClr val="bg1"/>
                </a:solidFill>
                <a:latin typeface="Aharoni CLM" panose="02000803000000000000" pitchFamily="2" charset="-79"/>
                <a:cs typeface="Aharoni CLM" panose="02000803000000000000" pitchFamily="2" charset="-79"/>
              </a:rPr>
              <a:t>החלטות לגבי המתווה הפיזי לטיול:</a:t>
            </a:r>
          </a:p>
          <a:p>
            <a:pPr marL="285750" indent="-285750">
              <a:buFont typeface="Arial" panose="020B0604020202020204" pitchFamily="34" charset="0"/>
              <a:buChar char="•"/>
            </a:pPr>
            <a:r>
              <a:rPr lang="he-IL">
                <a:solidFill>
                  <a:schemeClr val="bg1"/>
                </a:solidFill>
                <a:latin typeface="Aharoni CLM" panose="02000803000000000000" pitchFamily="2" charset="-79"/>
                <a:cs typeface="Aharoni CLM" panose="02000803000000000000" pitchFamily="2" charset="-79"/>
              </a:rPr>
              <a:t> </a:t>
            </a:r>
          </a:p>
        </p:txBody>
      </p:sp>
      <p:pic>
        <p:nvPicPr>
          <p:cNvPr id="19" name="Picture 6" descr="jhuikujfddf">
            <a:extLst>
              <a:ext uri="{FF2B5EF4-FFF2-40B4-BE49-F238E27FC236}">
                <a16:creationId xmlns:a16="http://schemas.microsoft.com/office/drawing/2014/main" id="{10BB8EAC-58C8-4DD6-ACB0-7C359B7C6A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398" y="1937561"/>
            <a:ext cx="2895203" cy="4219873"/>
          </a:xfrm>
          <a:prstGeom prst="rect">
            <a:avLst/>
          </a:prstGeom>
          <a:noFill/>
          <a:extLst>
            <a:ext uri="{909E8E84-426E-40DD-AFC4-6F175D3DCCD1}">
              <a14:hiddenFill xmlns:a14="http://schemas.microsoft.com/office/drawing/2010/main">
                <a:solidFill>
                  <a:srgbClr val="FFFFFF"/>
                </a:solidFill>
              </a14:hiddenFill>
            </a:ext>
          </a:extLst>
        </p:spPr>
      </p:pic>
      <p:sp>
        <p:nvSpPr>
          <p:cNvPr id="20" name="תיבת טקסט 19">
            <a:extLst>
              <a:ext uri="{FF2B5EF4-FFF2-40B4-BE49-F238E27FC236}">
                <a16:creationId xmlns:a16="http://schemas.microsoft.com/office/drawing/2014/main" id="{B7519257-DE4A-47D4-A517-D5FFE735E716}"/>
              </a:ext>
            </a:extLst>
          </p:cNvPr>
          <p:cNvSpPr txBox="1"/>
          <p:nvPr/>
        </p:nvSpPr>
        <p:spPr>
          <a:xfrm>
            <a:off x="3676233" y="2322501"/>
            <a:ext cx="2170584" cy="646331"/>
          </a:xfrm>
          <a:prstGeom prst="rect">
            <a:avLst/>
          </a:prstGeom>
          <a:noFill/>
        </p:spPr>
        <p:txBody>
          <a:bodyPr wrap="square" rtlCol="1">
            <a:spAutoFit/>
          </a:bodyPr>
          <a:lstStyle/>
          <a:p>
            <a:r>
              <a:rPr lang="he-IL">
                <a:solidFill>
                  <a:schemeClr val="bg1"/>
                </a:solidFill>
                <a:latin typeface="Aharoni CLM" panose="02000803000000000000" pitchFamily="2" charset="-79"/>
                <a:cs typeface="Aharoni CLM" panose="02000803000000000000" pitchFamily="2" charset="-79"/>
              </a:rPr>
              <a:t>נגזרות לוגיסטיות:</a:t>
            </a:r>
          </a:p>
          <a:p>
            <a:pPr marL="285750" indent="-285750">
              <a:buFont typeface="Arial" panose="020B0604020202020204" pitchFamily="34" charset="0"/>
              <a:buChar char="•"/>
            </a:pPr>
            <a:r>
              <a:rPr lang="he-IL">
                <a:solidFill>
                  <a:schemeClr val="bg1"/>
                </a:solidFill>
                <a:latin typeface="Aharoni CLM" panose="02000803000000000000" pitchFamily="2" charset="-79"/>
                <a:cs typeface="Aharoni CLM" panose="02000803000000000000" pitchFamily="2" charset="-79"/>
              </a:rPr>
              <a:t> </a:t>
            </a:r>
          </a:p>
        </p:txBody>
      </p:sp>
      <p:pic>
        <p:nvPicPr>
          <p:cNvPr id="21" name="Picture 6" descr="jhuikujfddf">
            <a:extLst>
              <a:ext uri="{FF2B5EF4-FFF2-40B4-BE49-F238E27FC236}">
                <a16:creationId xmlns:a16="http://schemas.microsoft.com/office/drawing/2014/main" id="{A05966E0-943D-4F80-8FA2-80FC3D24E3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267" y="1911278"/>
            <a:ext cx="2895203" cy="4219873"/>
          </a:xfrm>
          <a:prstGeom prst="rect">
            <a:avLst/>
          </a:prstGeom>
          <a:noFill/>
          <a:extLst>
            <a:ext uri="{909E8E84-426E-40DD-AFC4-6F175D3DCCD1}">
              <a14:hiddenFill xmlns:a14="http://schemas.microsoft.com/office/drawing/2010/main">
                <a:solidFill>
                  <a:srgbClr val="FFFFFF"/>
                </a:solidFill>
              </a14:hiddenFill>
            </a:ext>
          </a:extLst>
        </p:spPr>
      </p:pic>
      <p:sp>
        <p:nvSpPr>
          <p:cNvPr id="22" name="תיבת טקסט 21">
            <a:extLst>
              <a:ext uri="{FF2B5EF4-FFF2-40B4-BE49-F238E27FC236}">
                <a16:creationId xmlns:a16="http://schemas.microsoft.com/office/drawing/2014/main" id="{37E9B01D-9DF5-430F-837B-F1B4B63A2DCA}"/>
              </a:ext>
            </a:extLst>
          </p:cNvPr>
          <p:cNvSpPr txBox="1"/>
          <p:nvPr/>
        </p:nvSpPr>
        <p:spPr>
          <a:xfrm>
            <a:off x="637059" y="2340680"/>
            <a:ext cx="2170584" cy="646331"/>
          </a:xfrm>
          <a:prstGeom prst="rect">
            <a:avLst/>
          </a:prstGeom>
          <a:noFill/>
        </p:spPr>
        <p:txBody>
          <a:bodyPr wrap="square" rtlCol="1">
            <a:spAutoFit/>
          </a:bodyPr>
          <a:lstStyle/>
          <a:p>
            <a:r>
              <a:rPr lang="he-IL">
                <a:solidFill>
                  <a:schemeClr val="bg1"/>
                </a:solidFill>
                <a:latin typeface="Aharoni CLM" panose="02000803000000000000" pitchFamily="2" charset="-79"/>
                <a:cs typeface="Aharoni CLM" panose="02000803000000000000" pitchFamily="2" charset="-79"/>
              </a:rPr>
              <a:t>נגזרות לצוות ההדרכה:</a:t>
            </a:r>
          </a:p>
          <a:p>
            <a:pPr marL="285750" indent="-285750">
              <a:buFont typeface="Arial" panose="020B0604020202020204" pitchFamily="34" charset="0"/>
              <a:buChar char="•"/>
            </a:pPr>
            <a:r>
              <a:rPr lang="he-IL">
                <a:solidFill>
                  <a:schemeClr val="bg1"/>
                </a:solidFill>
                <a:latin typeface="Aharoni CLM" panose="02000803000000000000" pitchFamily="2" charset="-79"/>
                <a:cs typeface="Aharoni CLM" panose="02000803000000000000" pitchFamily="2" charset="-79"/>
              </a:rPr>
              <a:t> </a:t>
            </a:r>
          </a:p>
        </p:txBody>
      </p:sp>
      <p:sp>
        <p:nvSpPr>
          <p:cNvPr id="23" name="מלבן: פינות מעוגלות 22">
            <a:extLst>
              <a:ext uri="{FF2B5EF4-FFF2-40B4-BE49-F238E27FC236}">
                <a16:creationId xmlns:a16="http://schemas.microsoft.com/office/drawing/2014/main" id="{1CA77D02-2849-4E3C-9279-80E87AF2F26F}"/>
              </a:ext>
            </a:extLst>
          </p:cNvPr>
          <p:cNvSpPr/>
          <p:nvPr/>
        </p:nvSpPr>
        <p:spPr>
          <a:xfrm>
            <a:off x="1408820" y="6237312"/>
            <a:ext cx="5976664" cy="620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br>
              <a:rPr lang="en-US" sz="2400" b="1">
                <a:solidFill>
                  <a:schemeClr val="tx1"/>
                </a:solidFill>
                <a:latin typeface="Guttman Yad-Brush" panose="02010401010101010101" pitchFamily="2" charset="-79"/>
                <a:cs typeface="+mj-cs"/>
              </a:rPr>
            </a:br>
            <a:r>
              <a:rPr lang="he-IL" sz="2000" b="1">
                <a:solidFill>
                  <a:schemeClr val="tx1"/>
                </a:solidFill>
                <a:latin typeface="Guttman Yad-Brush" panose="02010401010101010101" pitchFamily="2" charset="-79"/>
                <a:cs typeface="+mj-cs"/>
              </a:rPr>
              <a:t>דונו תוך כדי משחק תפקידים בנושאים ומלאו את ההחלטות שלכם/ן.</a:t>
            </a:r>
            <a:endParaRPr lang="he-IL" sz="2400">
              <a:solidFill>
                <a:schemeClr val="tx1"/>
              </a:solidFill>
              <a:latin typeface="Guttman Yad-Brush" panose="02010401010101010101" pitchFamily="2" charset="-79"/>
              <a:cs typeface="+mj-cs"/>
            </a:endParaRPr>
          </a:p>
          <a:p>
            <a:pPr algn="ctr"/>
            <a:endParaRPr lang="he-IL" sz="2400">
              <a:solidFill>
                <a:schemeClr val="tx1"/>
              </a:solidFill>
            </a:endParaRPr>
          </a:p>
        </p:txBody>
      </p:sp>
      <p:pic>
        <p:nvPicPr>
          <p:cNvPr id="24" name="Picture 2" descr="שאלון רפלקציה: שאלון על תהליך הלמידה האישי שלכם (שם עצם ושם תואר)">
            <a:extLst>
              <a:ext uri="{FF2B5EF4-FFF2-40B4-BE49-F238E27FC236}">
                <a16:creationId xmlns:a16="http://schemas.microsoft.com/office/drawing/2014/main" id="{8D8BA685-8A0D-4557-ACE9-5D402E60498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45" y="0"/>
            <a:ext cx="24955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4511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539552" y="785773"/>
            <a:ext cx="8229600" cy="1143000"/>
          </a:xfrm>
        </p:spPr>
        <p:txBody>
          <a:bodyPr/>
          <a:lstStyle/>
          <a:p>
            <a:pPr algn="ctr"/>
            <a:r>
              <a:rPr lang="he-IL">
                <a:latin typeface="Gan CLM" panose="02000803000000000000" pitchFamily="2" charset="-79"/>
                <a:cs typeface="Gan CLM" panose="02000803000000000000" pitchFamily="2" charset="-79"/>
              </a:rPr>
              <a:t>רפלקציה</a:t>
            </a:r>
          </a:p>
        </p:txBody>
      </p:sp>
      <p:pic>
        <p:nvPicPr>
          <p:cNvPr id="5124" name="Picture 4" descr="רפלקציה - עולם הספרים">
            <a:extLst>
              <a:ext uri="{FF2B5EF4-FFF2-40B4-BE49-F238E27FC236}">
                <a16:creationId xmlns:a16="http://schemas.microsoft.com/office/drawing/2014/main" id="{B031F41C-A4FB-4060-A056-0A25065B02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98" y="4937"/>
            <a:ext cx="2143125" cy="1695871"/>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Think, Think, Think | Winniepedia | Fandom">
            <a:extLst>
              <a:ext uri="{FF2B5EF4-FFF2-40B4-BE49-F238E27FC236}">
                <a16:creationId xmlns:a16="http://schemas.microsoft.com/office/drawing/2014/main" id="{3544A71A-1BC0-45D6-BCC9-B7B1FE29D3DD}"/>
              </a:ext>
            </a:extLst>
          </p:cNvPr>
          <p:cNvPicPr>
            <a:picLocks noChangeAspect="1" noChangeArrowheads="1"/>
          </p:cNvPicPr>
          <p:nvPr/>
        </p:nvPicPr>
        <p:blipFill>
          <a:blip r:embed="rId4">
            <a:alphaModFix amt="15000"/>
            <a:extLst>
              <a:ext uri="{28A0092B-C50C-407E-A947-70E740481C1C}">
                <a14:useLocalDpi xmlns:a14="http://schemas.microsoft.com/office/drawing/2010/main" val="0"/>
              </a:ext>
            </a:extLst>
          </a:blip>
          <a:srcRect/>
          <a:stretch>
            <a:fillRect/>
          </a:stretch>
        </p:blipFill>
        <p:spPr bwMode="auto">
          <a:xfrm>
            <a:off x="107505" y="1909022"/>
            <a:ext cx="8821282" cy="4844470"/>
          </a:xfrm>
          <a:prstGeom prst="rect">
            <a:avLst/>
          </a:prstGeom>
          <a:noFill/>
          <a:extLst>
            <a:ext uri="{909E8E84-426E-40DD-AFC4-6F175D3DCCD1}">
              <a14:hiddenFill xmlns:a14="http://schemas.microsoft.com/office/drawing/2010/main">
                <a:solidFill>
                  <a:srgbClr val="FFFFFF"/>
                </a:solidFill>
              </a14:hiddenFill>
            </a:ext>
          </a:extLst>
        </p:spPr>
      </p:pic>
      <p:sp>
        <p:nvSpPr>
          <p:cNvPr id="5" name="תרשים זרימה: תהליך חלופי 4">
            <a:extLst>
              <a:ext uri="{FF2B5EF4-FFF2-40B4-BE49-F238E27FC236}">
                <a16:creationId xmlns:a16="http://schemas.microsoft.com/office/drawing/2014/main" id="{CC9A7B85-DA41-4C9F-A7D3-20097C803A0F}"/>
              </a:ext>
            </a:extLst>
          </p:cNvPr>
          <p:cNvSpPr/>
          <p:nvPr/>
        </p:nvSpPr>
        <p:spPr>
          <a:xfrm>
            <a:off x="6084168" y="2132856"/>
            <a:ext cx="2592288" cy="3456384"/>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reflection stA="0" endPos="62000" dir="5400000" sy="-100000" algn="bl" rotWithShape="0"/>
            <a:softEdge rad="762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a:solidFill>
                  <a:schemeClr val="bg1"/>
                </a:solidFill>
                <a:latin typeface="Aharoni CLM" panose="02000803000000000000" pitchFamily="2" charset="-79"/>
                <a:cs typeface="Aharoni CLM" panose="02000803000000000000" pitchFamily="2" charset="-79"/>
              </a:rPr>
              <a:t>תחושות שעלו בחברי הקבוצה:</a:t>
            </a:r>
          </a:p>
          <a:p>
            <a:pPr marL="285750" indent="-285750">
              <a:buFont typeface="Arial" panose="020B0604020202020204" pitchFamily="34" charset="0"/>
              <a:buChar char="•"/>
            </a:pPr>
            <a:r>
              <a:rPr lang="he-IL">
                <a:solidFill>
                  <a:schemeClr val="bg1"/>
                </a:solidFill>
                <a:latin typeface="Aharoni CLM" panose="02000803000000000000" pitchFamily="2" charset="-79"/>
                <a:cs typeface="Aharoni CLM" panose="02000803000000000000" pitchFamily="2" charset="-79"/>
              </a:rPr>
              <a:t> </a:t>
            </a:r>
          </a:p>
          <a:p>
            <a:pPr marL="285750" indent="-285750">
              <a:buFont typeface="Arial" panose="020B0604020202020204" pitchFamily="34" charset="0"/>
              <a:buChar char="•"/>
            </a:pPr>
            <a:endParaRPr lang="he-IL">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a:solidFill>
                <a:schemeClr val="bg1"/>
              </a:solidFill>
              <a:latin typeface="Aharoni CLM" panose="02000803000000000000" pitchFamily="2" charset="-79"/>
              <a:cs typeface="Aharoni CLM" panose="02000803000000000000" pitchFamily="2" charset="-79"/>
            </a:endParaRPr>
          </a:p>
          <a:p>
            <a:endParaRPr lang="he-IL">
              <a:solidFill>
                <a:schemeClr val="bg1"/>
              </a:solidFill>
              <a:latin typeface="Aharoni CLM" panose="02000803000000000000" pitchFamily="2" charset="-79"/>
              <a:cs typeface="Aharoni CLM" panose="02000803000000000000" pitchFamily="2" charset="-79"/>
            </a:endParaRPr>
          </a:p>
        </p:txBody>
      </p:sp>
      <p:sp>
        <p:nvSpPr>
          <p:cNvPr id="24" name="תרשים זרימה: תהליך חלופי 23">
            <a:extLst>
              <a:ext uri="{FF2B5EF4-FFF2-40B4-BE49-F238E27FC236}">
                <a16:creationId xmlns:a16="http://schemas.microsoft.com/office/drawing/2014/main" id="{F09778AD-89C1-4928-95F5-69D15B991871}"/>
              </a:ext>
            </a:extLst>
          </p:cNvPr>
          <p:cNvSpPr/>
          <p:nvPr/>
        </p:nvSpPr>
        <p:spPr>
          <a:xfrm>
            <a:off x="143623" y="2080600"/>
            <a:ext cx="2592288" cy="3456384"/>
          </a:xfrm>
          <a:prstGeom prst="flowChartAlternateProcess">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reflection stA="0" endPos="62000" dir="5400000" sy="-100000" algn="bl" rotWithShape="0"/>
            <a:softEdge rad="76200"/>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a:solidFill>
                  <a:schemeClr val="bg1"/>
                </a:solidFill>
                <a:latin typeface="Aharoni CLM" panose="02000803000000000000" pitchFamily="2" charset="-79"/>
                <a:cs typeface="Aharoni CLM" panose="02000803000000000000" pitchFamily="2" charset="-79"/>
              </a:rPr>
              <a:t>תפקידים שהיו בקבוצה ולמה תרמו/הפריעו:</a:t>
            </a:r>
          </a:p>
          <a:p>
            <a:pPr marL="285750" indent="-285750">
              <a:buFont typeface="Arial" panose="020B0604020202020204" pitchFamily="34" charset="0"/>
              <a:buChar char="•"/>
            </a:pPr>
            <a:r>
              <a:rPr lang="he-IL">
                <a:solidFill>
                  <a:schemeClr val="bg1"/>
                </a:solidFill>
                <a:latin typeface="Aharoni CLM" panose="02000803000000000000" pitchFamily="2" charset="-79"/>
                <a:cs typeface="Aharoni CLM" panose="02000803000000000000" pitchFamily="2" charset="-79"/>
              </a:rPr>
              <a:t> </a:t>
            </a:r>
          </a:p>
          <a:p>
            <a:pPr marL="285750" indent="-285750">
              <a:buFont typeface="Arial" panose="020B0604020202020204" pitchFamily="34" charset="0"/>
              <a:buChar char="•"/>
            </a:pPr>
            <a:endParaRPr lang="he-IL">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a:solidFill>
                <a:schemeClr val="bg1"/>
              </a:solidFill>
              <a:latin typeface="Aharoni CLM" panose="02000803000000000000" pitchFamily="2" charset="-79"/>
              <a:cs typeface="Aharoni CLM" panose="02000803000000000000" pitchFamily="2" charset="-79"/>
            </a:endParaRPr>
          </a:p>
          <a:p>
            <a:pPr marL="285750" indent="-285750">
              <a:buFont typeface="Arial" panose="020B0604020202020204" pitchFamily="34" charset="0"/>
              <a:buChar char="•"/>
            </a:pPr>
            <a:endParaRPr lang="he-IL">
              <a:solidFill>
                <a:schemeClr val="bg1"/>
              </a:solidFill>
              <a:latin typeface="Aharoni CLM" panose="02000803000000000000" pitchFamily="2" charset="-79"/>
              <a:cs typeface="Aharoni CLM" panose="02000803000000000000" pitchFamily="2" charset="-79"/>
            </a:endParaRPr>
          </a:p>
          <a:p>
            <a:endParaRPr lang="he-IL">
              <a:solidFill>
                <a:schemeClr val="bg1"/>
              </a:solidFill>
              <a:latin typeface="Aharoni CLM" panose="02000803000000000000" pitchFamily="2" charset="-79"/>
              <a:cs typeface="Aharoni CLM" panose="02000803000000000000" pitchFamily="2" charset="-79"/>
            </a:endParaRPr>
          </a:p>
        </p:txBody>
      </p:sp>
      <p:sp>
        <p:nvSpPr>
          <p:cNvPr id="23" name="מלבן: פינות מעוגלות 22">
            <a:extLst>
              <a:ext uri="{FF2B5EF4-FFF2-40B4-BE49-F238E27FC236}">
                <a16:creationId xmlns:a16="http://schemas.microsoft.com/office/drawing/2014/main" id="{1CA77D02-2849-4E3C-9279-80E87AF2F26F}"/>
              </a:ext>
            </a:extLst>
          </p:cNvPr>
          <p:cNvSpPr/>
          <p:nvPr/>
        </p:nvSpPr>
        <p:spPr>
          <a:xfrm>
            <a:off x="399057" y="5568438"/>
            <a:ext cx="2081419" cy="620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r>
              <a:rPr lang="he-IL" sz="1600" b="1">
                <a:solidFill>
                  <a:schemeClr val="tx1"/>
                </a:solidFill>
                <a:cs typeface="+mj-cs"/>
              </a:rPr>
              <a:t>(עקשן, מקדם, מגשר, יצירתי </a:t>
            </a:r>
            <a:r>
              <a:rPr lang="he-IL" sz="1600" b="1" err="1">
                <a:solidFill>
                  <a:schemeClr val="tx1"/>
                </a:solidFill>
                <a:cs typeface="+mj-cs"/>
              </a:rPr>
              <a:t>וכו</a:t>
            </a:r>
            <a:r>
              <a:rPr lang="he-IL" sz="1600" b="1">
                <a:solidFill>
                  <a:schemeClr val="tx1"/>
                </a:solidFill>
                <a:cs typeface="+mj-cs"/>
              </a:rPr>
              <a:t>'...)</a:t>
            </a:r>
            <a:endParaRPr lang="he-IL" sz="1600">
              <a:solidFill>
                <a:schemeClr val="tx1"/>
              </a:solidFill>
            </a:endParaRPr>
          </a:p>
        </p:txBody>
      </p:sp>
      <p:sp>
        <p:nvSpPr>
          <p:cNvPr id="25" name="מלבן: פינות מעוגלות 24">
            <a:extLst>
              <a:ext uri="{FF2B5EF4-FFF2-40B4-BE49-F238E27FC236}">
                <a16:creationId xmlns:a16="http://schemas.microsoft.com/office/drawing/2014/main" id="{7AC91B26-CE48-4D9F-9910-344CEB07BB73}"/>
              </a:ext>
            </a:extLst>
          </p:cNvPr>
          <p:cNvSpPr/>
          <p:nvPr/>
        </p:nvSpPr>
        <p:spPr>
          <a:xfrm>
            <a:off x="6516216" y="5501234"/>
            <a:ext cx="2081419" cy="6206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r>
              <a:rPr lang="he-IL" sz="1600" b="1">
                <a:solidFill>
                  <a:schemeClr val="tx1"/>
                </a:solidFill>
                <a:cs typeface="+mj-cs"/>
              </a:rPr>
              <a:t>(כעס, תסכול, חיבור </a:t>
            </a:r>
            <a:r>
              <a:rPr lang="he-IL" sz="1600" b="1" err="1">
                <a:solidFill>
                  <a:schemeClr val="tx1"/>
                </a:solidFill>
                <a:cs typeface="+mj-cs"/>
              </a:rPr>
              <a:t>וכו</a:t>
            </a:r>
            <a:r>
              <a:rPr lang="he-IL" sz="1600" b="1">
                <a:solidFill>
                  <a:schemeClr val="tx1"/>
                </a:solidFill>
                <a:cs typeface="+mj-cs"/>
              </a:rPr>
              <a:t>'...)</a:t>
            </a:r>
            <a:endParaRPr lang="he-IL" sz="1600">
              <a:solidFill>
                <a:schemeClr val="tx1"/>
              </a:solidFill>
            </a:endParaRPr>
          </a:p>
        </p:txBody>
      </p:sp>
    </p:spTree>
    <p:extLst>
      <p:ext uri="{BB962C8B-B14F-4D97-AF65-F5344CB8AC3E}">
        <p14:creationId xmlns:p14="http://schemas.microsoft.com/office/powerpoint/2010/main" val="1631099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457200" y="1352543"/>
            <a:ext cx="8229600" cy="1143000"/>
          </a:xfrm>
        </p:spPr>
        <p:txBody>
          <a:bodyPr/>
          <a:lstStyle/>
          <a:p>
            <a:pPr algn="ctr"/>
            <a:r>
              <a:rPr lang="he-IL">
                <a:latin typeface="Gan CLM" panose="02000803000000000000" pitchFamily="2" charset="-79"/>
                <a:cs typeface="Gan CLM" panose="02000803000000000000" pitchFamily="2" charset="-79"/>
              </a:rPr>
              <a:t>טיול חותר הנהגת קורן</a:t>
            </a:r>
          </a:p>
        </p:txBody>
      </p:sp>
      <p:sp>
        <p:nvSpPr>
          <p:cNvPr id="15" name="מציין מיקום תוכן 14">
            <a:extLst>
              <a:ext uri="{FF2B5EF4-FFF2-40B4-BE49-F238E27FC236}">
                <a16:creationId xmlns:a16="http://schemas.microsoft.com/office/drawing/2014/main" id="{760AE293-EB71-487E-9ECD-E1CB0C3F8BFF}"/>
              </a:ext>
            </a:extLst>
          </p:cNvPr>
          <p:cNvSpPr>
            <a:spLocks noGrp="1"/>
          </p:cNvSpPr>
          <p:nvPr>
            <p:ph idx="1"/>
          </p:nvPr>
        </p:nvSpPr>
        <p:spPr>
          <a:xfrm>
            <a:off x="107504" y="2996951"/>
            <a:ext cx="8579296" cy="3175565"/>
          </a:xfrm>
        </p:spPr>
        <p:txBody>
          <a:bodyPr>
            <a:normAutofit/>
          </a:bodyPr>
          <a:lstStyle/>
          <a:p>
            <a:pPr marL="0" indent="0">
              <a:buNone/>
            </a:pPr>
            <a:r>
              <a:rPr lang="he-IL" sz="2600" b="1">
                <a:solidFill>
                  <a:schemeClr val="bg1"/>
                </a:solidFill>
              </a:rPr>
              <a:t>סיטואציה- </a:t>
            </a:r>
            <a:r>
              <a:rPr lang="he-IL" sz="2600">
                <a:solidFill>
                  <a:schemeClr val="bg1"/>
                </a:solidFill>
              </a:rPr>
              <a:t>טיול חותרים מתוכנן לצאת בתאריכים 10-13/4. הצפי לקראת הטיול עמד על 350 חניכים יחד עם צוות ההדרכה. שבוע וחצי לפני הטיול נסגרה ההרשמה על 440 חניכים ואנשי צוות. </a:t>
            </a:r>
          </a:p>
          <a:p>
            <a:pPr marL="0" indent="0">
              <a:buNone/>
            </a:pPr>
            <a:endParaRPr lang="he-IL" sz="2600">
              <a:solidFill>
                <a:schemeClr val="bg1"/>
              </a:solidFill>
            </a:endParaRPr>
          </a:p>
          <a:p>
            <a:endParaRPr lang="he-IL">
              <a:solidFill>
                <a:schemeClr val="bg1"/>
              </a:solidFill>
            </a:endParaRPr>
          </a:p>
          <a:p>
            <a:pPr marL="0" indent="0">
              <a:buNone/>
            </a:pPr>
            <a:endParaRPr lang="he-IL">
              <a:solidFill>
                <a:schemeClr val="bg1"/>
              </a:solidFill>
            </a:endParaRPr>
          </a:p>
        </p:txBody>
      </p:sp>
    </p:spTree>
    <p:extLst>
      <p:ext uri="{BB962C8B-B14F-4D97-AF65-F5344CB8AC3E}">
        <p14:creationId xmlns:p14="http://schemas.microsoft.com/office/powerpoint/2010/main" val="181959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מצגת-צופים.JPG"/>
          <p:cNvPicPr>
            <a:picLocks noChangeAspect="1"/>
          </p:cNvPicPr>
          <p:nvPr/>
        </p:nvPicPr>
        <p:blipFill rotWithShape="1">
          <a:blip r:embed="rId2" cstate="print"/>
          <a:srcRect t="1" b="-5650"/>
          <a:stretch/>
        </p:blipFill>
        <p:spPr>
          <a:xfrm>
            <a:off x="23545" y="0"/>
            <a:ext cx="9096910" cy="7245424"/>
          </a:xfrm>
          <a:prstGeom prst="rect">
            <a:avLst/>
          </a:prstGeom>
        </p:spPr>
      </p:pic>
      <p:sp>
        <p:nvSpPr>
          <p:cNvPr id="14" name="כותרת 13">
            <a:extLst>
              <a:ext uri="{FF2B5EF4-FFF2-40B4-BE49-F238E27FC236}">
                <a16:creationId xmlns:a16="http://schemas.microsoft.com/office/drawing/2014/main" id="{FC618396-0519-4B91-95F8-9BF1BEA33924}"/>
              </a:ext>
            </a:extLst>
          </p:cNvPr>
          <p:cNvSpPr>
            <a:spLocks noGrp="1"/>
          </p:cNvSpPr>
          <p:nvPr>
            <p:ph type="title"/>
          </p:nvPr>
        </p:nvSpPr>
        <p:spPr>
          <a:xfrm>
            <a:off x="539552" y="916080"/>
            <a:ext cx="8229600" cy="1143000"/>
          </a:xfrm>
        </p:spPr>
        <p:txBody>
          <a:bodyPr/>
          <a:lstStyle/>
          <a:p>
            <a:pPr algn="ctr"/>
            <a:r>
              <a:rPr lang="he-IL">
                <a:latin typeface="Gan CLM" panose="02000803000000000000" pitchFamily="2" charset="-79"/>
                <a:cs typeface="Gan CLM" panose="02000803000000000000" pitchFamily="2" charset="-79"/>
              </a:rPr>
              <a:t>תפקידים</a:t>
            </a:r>
          </a:p>
        </p:txBody>
      </p:sp>
      <p:sp>
        <p:nvSpPr>
          <p:cNvPr id="15" name="מציין מיקום תוכן 14">
            <a:extLst>
              <a:ext uri="{FF2B5EF4-FFF2-40B4-BE49-F238E27FC236}">
                <a16:creationId xmlns:a16="http://schemas.microsoft.com/office/drawing/2014/main" id="{760AE293-EB71-487E-9ECD-E1CB0C3F8BFF}"/>
              </a:ext>
            </a:extLst>
          </p:cNvPr>
          <p:cNvSpPr>
            <a:spLocks noGrp="1"/>
          </p:cNvSpPr>
          <p:nvPr>
            <p:ph idx="1"/>
          </p:nvPr>
        </p:nvSpPr>
        <p:spPr>
          <a:xfrm>
            <a:off x="551604" y="2065630"/>
            <a:ext cx="8229600" cy="3379594"/>
          </a:xfrm>
        </p:spPr>
        <p:txBody>
          <a:bodyPr>
            <a:normAutofit fontScale="77500" lnSpcReduction="20000"/>
          </a:bodyPr>
          <a:lstStyle/>
          <a:p>
            <a:pPr>
              <a:buFont typeface="Wingdings" panose="05000000000000000000" pitchFamily="2" charset="2"/>
              <a:buChar char="v"/>
            </a:pPr>
            <a:r>
              <a:rPr lang="he-IL" sz="2600" b="1">
                <a:solidFill>
                  <a:schemeClr val="bg1"/>
                </a:solidFill>
              </a:rPr>
              <a:t>שיר- </a:t>
            </a:r>
            <a:r>
              <a:rPr lang="he-IL" sz="2600">
                <a:solidFill>
                  <a:schemeClr val="bg1"/>
                </a:solidFill>
              </a:rPr>
              <a:t>רכזת ההגשמה בהנהגה בשנה שנייה. מעוניינת להחליף בין שבט "עתיק" בטור 2 שעלה ב-40 חניכים מהצפי לשבט "אור" מטור 1 כדי לשמור על טורים של מתחת ל-150 חניכים.  </a:t>
            </a:r>
          </a:p>
          <a:p>
            <a:pPr>
              <a:buFont typeface="Wingdings" panose="05000000000000000000" pitchFamily="2" charset="2"/>
              <a:buChar char="v"/>
            </a:pPr>
            <a:r>
              <a:rPr lang="he-IL" sz="2600" b="1">
                <a:solidFill>
                  <a:schemeClr val="bg1"/>
                </a:solidFill>
              </a:rPr>
              <a:t>רון-</a:t>
            </a:r>
            <a:r>
              <a:rPr lang="he-IL" sz="2600">
                <a:solidFill>
                  <a:schemeClr val="bg1"/>
                </a:solidFill>
              </a:rPr>
              <a:t> ראש טור 1- מדריך שכבה שנה שנייה משבט "אור". מעוניין לשמור את שבט אור אצלו כי </a:t>
            </a:r>
            <a:r>
              <a:rPr lang="he-IL" sz="2600" err="1">
                <a:solidFill>
                  <a:schemeClr val="bg1"/>
                </a:solidFill>
              </a:rPr>
              <a:t>הרשג"ד</a:t>
            </a:r>
            <a:r>
              <a:rPr lang="he-IL" sz="2600">
                <a:solidFill>
                  <a:schemeClr val="bg1"/>
                </a:solidFill>
              </a:rPr>
              <a:t> הוא חבר בשכבה שרון מדריך והוא עובר תקופה קשה.</a:t>
            </a:r>
          </a:p>
          <a:p>
            <a:pPr>
              <a:buFont typeface="Wingdings" panose="05000000000000000000" pitchFamily="2" charset="2"/>
              <a:buChar char="v"/>
            </a:pPr>
            <a:r>
              <a:rPr lang="he-IL" sz="2600">
                <a:solidFill>
                  <a:schemeClr val="bg1"/>
                </a:solidFill>
              </a:rPr>
              <a:t> </a:t>
            </a:r>
            <a:r>
              <a:rPr lang="he-IL" sz="2600" b="1">
                <a:solidFill>
                  <a:schemeClr val="bg1"/>
                </a:solidFill>
              </a:rPr>
              <a:t>יונה-</a:t>
            </a:r>
            <a:r>
              <a:rPr lang="he-IL" sz="2600">
                <a:solidFill>
                  <a:schemeClr val="bg1"/>
                </a:solidFill>
              </a:rPr>
              <a:t> ראש טור 2- מרכזת בשבט בהנהגה. לא מעוניינת בהחלפה מכיוון שעברה תהליך והכינה את </a:t>
            </a:r>
            <a:r>
              <a:rPr lang="he-IL" sz="2600" err="1">
                <a:solidFill>
                  <a:schemeClr val="bg1"/>
                </a:solidFill>
              </a:rPr>
              <a:t>הרשג"דיות</a:t>
            </a:r>
            <a:r>
              <a:rPr lang="he-IL" sz="2600">
                <a:solidFill>
                  <a:schemeClr val="bg1"/>
                </a:solidFill>
              </a:rPr>
              <a:t> בטור שלה. מפעילה טיול שבטי בעוד שבוע וזה מלחיץ אותה.</a:t>
            </a:r>
          </a:p>
          <a:p>
            <a:pPr>
              <a:buFont typeface="Wingdings" panose="05000000000000000000" pitchFamily="2" charset="2"/>
              <a:buChar char="v"/>
            </a:pPr>
            <a:r>
              <a:rPr lang="he-IL" sz="2600" b="1">
                <a:solidFill>
                  <a:schemeClr val="bg1"/>
                </a:solidFill>
              </a:rPr>
              <a:t>עזרא- </a:t>
            </a:r>
            <a:r>
              <a:rPr lang="he-IL" sz="2600">
                <a:solidFill>
                  <a:schemeClr val="bg1"/>
                </a:solidFill>
              </a:rPr>
              <a:t>מנהלן הטיול החיצוני- מוטרד מהזמנת הרופא ומהשינויים שצריך לעשות במוקדי הטבע בעקבות שינויים בטורים. מעוניין לקחת החלטה מהירה. קיבל דד ליין מרכזת המפעלים </a:t>
            </a:r>
            <a:r>
              <a:rPr lang="he-IL" sz="2600" err="1">
                <a:solidFill>
                  <a:schemeClr val="bg1"/>
                </a:solidFill>
              </a:rPr>
              <a:t>ההנהגתית</a:t>
            </a:r>
            <a:r>
              <a:rPr lang="he-IL" sz="2600">
                <a:solidFill>
                  <a:schemeClr val="bg1"/>
                </a:solidFill>
              </a:rPr>
              <a:t>.</a:t>
            </a:r>
          </a:p>
          <a:p>
            <a:pPr>
              <a:buFont typeface="Wingdings" panose="05000000000000000000" pitchFamily="2" charset="2"/>
              <a:buChar char="v"/>
            </a:pPr>
            <a:r>
              <a:rPr lang="he-IL" sz="2600" b="1">
                <a:solidFill>
                  <a:schemeClr val="bg1"/>
                </a:solidFill>
              </a:rPr>
              <a:t>רמי-</a:t>
            </a:r>
            <a:r>
              <a:rPr lang="he-IL" sz="2600">
                <a:solidFill>
                  <a:schemeClr val="bg1"/>
                </a:solidFill>
              </a:rPr>
              <a:t> ראש טור 3- מרכז בוגר בשבט "גונן" אין לו עמדה ברורה ורק רוצה שלא יהיה שינוי בטור שלו.</a:t>
            </a:r>
          </a:p>
          <a:p>
            <a:endParaRPr lang="he-IL">
              <a:solidFill>
                <a:schemeClr val="bg1"/>
              </a:solidFill>
            </a:endParaRPr>
          </a:p>
          <a:p>
            <a:pPr marL="0" indent="0">
              <a:buNone/>
            </a:pPr>
            <a:endParaRPr lang="he-IL">
              <a:solidFill>
                <a:schemeClr val="bg1"/>
              </a:solidFill>
            </a:endParaRPr>
          </a:p>
        </p:txBody>
      </p:sp>
      <p:sp>
        <p:nvSpPr>
          <p:cNvPr id="5" name="מלבן: פינות מעוגלות 4">
            <a:extLst>
              <a:ext uri="{FF2B5EF4-FFF2-40B4-BE49-F238E27FC236}">
                <a16:creationId xmlns:a16="http://schemas.microsoft.com/office/drawing/2014/main" id="{679B3A80-F149-45EE-BAEA-130330013B18}"/>
              </a:ext>
            </a:extLst>
          </p:cNvPr>
          <p:cNvSpPr/>
          <p:nvPr/>
        </p:nvSpPr>
        <p:spPr>
          <a:xfrm>
            <a:off x="1403648" y="5438407"/>
            <a:ext cx="5976664" cy="13727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indent="0" algn="ctr">
              <a:buNone/>
            </a:pPr>
            <a:br>
              <a:rPr lang="en-US" sz="2400" b="1">
                <a:solidFill>
                  <a:schemeClr val="tx1"/>
                </a:solidFill>
                <a:latin typeface="Guttman Yad-Brush" panose="02010401010101010101" pitchFamily="2" charset="-79"/>
                <a:cs typeface="+mj-cs"/>
              </a:rPr>
            </a:br>
            <a:r>
              <a:rPr lang="he-IL" sz="2400" b="1">
                <a:solidFill>
                  <a:schemeClr val="tx1"/>
                </a:solidFill>
                <a:latin typeface="Guttman Yad-Brush" panose="02010401010101010101" pitchFamily="2" charset="-79"/>
                <a:cs typeface="+mj-cs"/>
              </a:rPr>
              <a:t>חלקו ביניכם/ן את הדמויות לפני מעבר לשקופית הבאה.</a:t>
            </a:r>
            <a:endParaRPr lang="he-IL" sz="2400">
              <a:solidFill>
                <a:schemeClr val="tx1"/>
              </a:solidFill>
              <a:latin typeface="Guttman Yad-Brush" panose="02010401010101010101" pitchFamily="2" charset="-79"/>
              <a:cs typeface="+mj-cs"/>
            </a:endParaRPr>
          </a:p>
          <a:p>
            <a:pPr algn="ctr"/>
            <a:endParaRPr lang="he-IL" sz="2400">
              <a:solidFill>
                <a:schemeClr val="tx1"/>
              </a:solidFill>
            </a:endParaRPr>
          </a:p>
        </p:txBody>
      </p:sp>
    </p:spTree>
    <p:extLst>
      <p:ext uri="{BB962C8B-B14F-4D97-AF65-F5344CB8AC3E}">
        <p14:creationId xmlns:p14="http://schemas.microsoft.com/office/powerpoint/2010/main" val="3162480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כמה זה עולה לנו">
  <a:themeElements>
    <a:clrScheme name="בית יציקה">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בית יציקה">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בית יציקה">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1036</Words>
  <Application>Microsoft Office PowerPoint</Application>
  <PresentationFormat>‫הצגה על המסך (4:3)</PresentationFormat>
  <Paragraphs>161</Paragraphs>
  <Slides>21</Slides>
  <Notes>0</Notes>
  <HiddenSlides>0</HiddenSlides>
  <MMClips>0</MMClips>
  <ScaleCrop>false</ScaleCrop>
  <HeadingPairs>
    <vt:vector size="8" baseType="variant">
      <vt:variant>
        <vt:lpstr>גופנים בשימוש</vt:lpstr>
      </vt:variant>
      <vt:variant>
        <vt:i4>8</vt:i4>
      </vt:variant>
      <vt:variant>
        <vt:lpstr>ערכת נושא</vt:lpstr>
      </vt:variant>
      <vt:variant>
        <vt:i4>1</vt:i4>
      </vt:variant>
      <vt:variant>
        <vt:lpstr>שרתי OLE מוטבעים</vt:lpstr>
      </vt:variant>
      <vt:variant>
        <vt:i4>1</vt:i4>
      </vt:variant>
      <vt:variant>
        <vt:lpstr>כותרות שקופיות</vt:lpstr>
      </vt:variant>
      <vt:variant>
        <vt:i4>21</vt:i4>
      </vt:variant>
    </vt:vector>
  </HeadingPairs>
  <TitlesOfParts>
    <vt:vector size="31" baseType="lpstr">
      <vt:lpstr>Aharoni CLM</vt:lpstr>
      <vt:lpstr>Arial</vt:lpstr>
      <vt:lpstr>Calibri</vt:lpstr>
      <vt:lpstr>Gan CLM</vt:lpstr>
      <vt:lpstr>Guttman Yad-Brush</vt:lpstr>
      <vt:lpstr>Rockwell</vt:lpstr>
      <vt:lpstr>Wingdings</vt:lpstr>
      <vt:lpstr>Wingdings 2</vt:lpstr>
      <vt:lpstr>כמה זה עולה לנו</vt:lpstr>
      <vt:lpstr>Worksheet</vt:lpstr>
      <vt:lpstr> מנהיגות אדפטיבית </vt:lpstr>
      <vt:lpstr>הוראות ולו"ז</vt:lpstr>
      <vt:lpstr>חלוקה לקבוצות סימולציה</vt:lpstr>
      <vt:lpstr>שבט רותם</vt:lpstr>
      <vt:lpstr>תפקידים</vt:lpstr>
      <vt:lpstr>דגשים לישיבה</vt:lpstr>
      <vt:lpstr>רפלקציה</vt:lpstr>
      <vt:lpstr>טיול חותר הנהגת קורן</vt:lpstr>
      <vt:lpstr>תפקידים</vt:lpstr>
      <vt:lpstr>דגשים לישיבה</vt:lpstr>
      <vt:lpstr>רפלקציה</vt:lpstr>
      <vt:lpstr>שבט יאקי</vt:lpstr>
      <vt:lpstr>תפקידים</vt:lpstr>
      <vt:lpstr>דגשים לישיבה</vt:lpstr>
      <vt:lpstr>רפלקציה</vt:lpstr>
      <vt:lpstr>מנהיגות אדפטיבית</vt:lpstr>
      <vt:lpstr>מושגים</vt:lpstr>
      <vt:lpstr>מאפיינים של אתגר הסתגלותי</vt:lpstr>
      <vt:lpstr>רתימת בעלי עניין</vt:lpstr>
      <vt:lpstr>לנהל את חוסר שיווי המשקל</vt:lpstr>
      <vt:lpstr>להחזיר את העבודה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קורס פתיחת ש"ש תשע"ד</dc:title>
  <dc:creator>טל לוין</dc:creator>
  <cp:lastModifiedBy>איתי ברטוב</cp:lastModifiedBy>
  <cp:revision>1</cp:revision>
  <cp:lastPrinted>2015-08-25T16:37:44Z</cp:lastPrinted>
  <dcterms:created xsi:type="dcterms:W3CDTF">2013-06-03T08:21:48Z</dcterms:created>
  <dcterms:modified xsi:type="dcterms:W3CDTF">2022-01-26T14:32:07Z</dcterms:modified>
</cp:coreProperties>
</file>