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A5656E-CC09-4A35-862B-DE2DCF4CF0C0}" v="10" dt="2022-01-26T08:49:06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יואב כהן" userId="dc307cae-94c4-491e-8433-13175440937a" providerId="ADAL" clId="{9AA5656E-CC09-4A35-862B-DE2DCF4CF0C0}"/>
    <pc:docChg chg="custSel modSld">
      <pc:chgData name="יואב כהן" userId="dc307cae-94c4-491e-8433-13175440937a" providerId="ADAL" clId="{9AA5656E-CC09-4A35-862B-DE2DCF4CF0C0}" dt="2022-01-26T08:49:15.351" v="15" actId="20577"/>
      <pc:docMkLst>
        <pc:docMk/>
      </pc:docMkLst>
      <pc:sldChg chg="modSp mod">
        <pc:chgData name="יואב כהן" userId="dc307cae-94c4-491e-8433-13175440937a" providerId="ADAL" clId="{9AA5656E-CC09-4A35-862B-DE2DCF4CF0C0}" dt="2022-01-26T08:48:35.806" v="5" actId="1076"/>
        <pc:sldMkLst>
          <pc:docMk/>
          <pc:sldMk cId="4102743696" sldId="256"/>
        </pc:sldMkLst>
        <pc:spChg chg="mod">
          <ac:chgData name="יואב כהן" userId="dc307cae-94c4-491e-8433-13175440937a" providerId="ADAL" clId="{9AA5656E-CC09-4A35-862B-DE2DCF4CF0C0}" dt="2022-01-26T08:48:35.806" v="5" actId="1076"/>
          <ac:spMkLst>
            <pc:docMk/>
            <pc:sldMk cId="4102743696" sldId="256"/>
            <ac:spMk id="13" creationId="{84EFCBF4-FA5C-4068-B325-F4E6C898A5FF}"/>
          </ac:spMkLst>
        </pc:spChg>
        <pc:spChg chg="mod">
          <ac:chgData name="יואב כהן" userId="dc307cae-94c4-491e-8433-13175440937a" providerId="ADAL" clId="{9AA5656E-CC09-4A35-862B-DE2DCF4CF0C0}" dt="2022-01-26T08:47:42.641" v="0" actId="20577"/>
          <ac:spMkLst>
            <pc:docMk/>
            <pc:sldMk cId="4102743696" sldId="256"/>
            <ac:spMk id="19" creationId="{D702A70A-D896-43DA-9296-77AE2FED4235}"/>
          </ac:spMkLst>
        </pc:spChg>
        <pc:spChg chg="mod">
          <ac:chgData name="יואב כהן" userId="dc307cae-94c4-491e-8433-13175440937a" providerId="ADAL" clId="{9AA5656E-CC09-4A35-862B-DE2DCF4CF0C0}" dt="2022-01-26T08:48:35.806" v="5" actId="1076"/>
          <ac:spMkLst>
            <pc:docMk/>
            <pc:sldMk cId="4102743696" sldId="256"/>
            <ac:spMk id="24" creationId="{F0E62F9B-F325-472E-8DC0-742979183110}"/>
          </ac:spMkLst>
        </pc:spChg>
        <pc:grpChg chg="mod">
          <ac:chgData name="יואב כהן" userId="dc307cae-94c4-491e-8433-13175440937a" providerId="ADAL" clId="{9AA5656E-CC09-4A35-862B-DE2DCF4CF0C0}" dt="2022-01-26T08:48:35.806" v="5" actId="1076"/>
          <ac:grpSpMkLst>
            <pc:docMk/>
            <pc:sldMk cId="4102743696" sldId="256"/>
            <ac:grpSpMk id="14" creationId="{F66B06EB-A7F4-46CF-A6DB-62C1521AFF91}"/>
          </ac:grpSpMkLst>
        </pc:grpChg>
        <pc:grpChg chg="mod">
          <ac:chgData name="יואב כהן" userId="dc307cae-94c4-491e-8433-13175440937a" providerId="ADAL" clId="{9AA5656E-CC09-4A35-862B-DE2DCF4CF0C0}" dt="2022-01-26T08:48:35.806" v="5" actId="1076"/>
          <ac:grpSpMkLst>
            <pc:docMk/>
            <pc:sldMk cId="4102743696" sldId="256"/>
            <ac:grpSpMk id="20" creationId="{E2C615D2-7B82-4F82-A452-BC479568AA21}"/>
          </ac:grpSpMkLst>
        </pc:grpChg>
        <pc:picChg chg="mod">
          <ac:chgData name="יואב כהן" userId="dc307cae-94c4-491e-8433-13175440937a" providerId="ADAL" clId="{9AA5656E-CC09-4A35-862B-DE2DCF4CF0C0}" dt="2022-01-26T08:48:35.806" v="5" actId="1076"/>
          <ac:picMkLst>
            <pc:docMk/>
            <pc:sldMk cId="4102743696" sldId="256"/>
            <ac:picMk id="12" creationId="{8814D49F-A1A9-4413-8D1E-0E5DCDF1B326}"/>
          </ac:picMkLst>
        </pc:picChg>
      </pc:sldChg>
      <pc:sldChg chg="addSp delSp modSp mod">
        <pc:chgData name="יואב כהן" userId="dc307cae-94c4-491e-8433-13175440937a" providerId="ADAL" clId="{9AA5656E-CC09-4A35-862B-DE2DCF4CF0C0}" dt="2022-01-26T08:48:47.923" v="8"/>
        <pc:sldMkLst>
          <pc:docMk/>
          <pc:sldMk cId="1257520674" sldId="257"/>
        </pc:sldMkLst>
        <pc:spChg chg="mod">
          <ac:chgData name="יואב כהן" userId="dc307cae-94c4-491e-8433-13175440937a" providerId="ADAL" clId="{9AA5656E-CC09-4A35-862B-DE2DCF4CF0C0}" dt="2022-01-26T08:48:44.401" v="6" actId="478"/>
          <ac:spMkLst>
            <pc:docMk/>
            <pc:sldMk cId="1257520674" sldId="257"/>
            <ac:spMk id="13" creationId="{84EFCBF4-FA5C-4068-B325-F4E6C898A5FF}"/>
          </ac:spMkLst>
        </pc:spChg>
        <pc:spChg chg="mod">
          <ac:chgData name="יואב כהן" userId="dc307cae-94c4-491e-8433-13175440937a" providerId="ADAL" clId="{9AA5656E-CC09-4A35-862B-DE2DCF4CF0C0}" dt="2022-01-26T08:47:47.802" v="1" actId="20577"/>
          <ac:spMkLst>
            <pc:docMk/>
            <pc:sldMk cId="1257520674" sldId="257"/>
            <ac:spMk id="19" creationId="{D702A70A-D896-43DA-9296-77AE2FED4235}"/>
          </ac:spMkLst>
        </pc:spChg>
        <pc:spChg chg="mod">
          <ac:chgData name="יואב כהן" userId="dc307cae-94c4-491e-8433-13175440937a" providerId="ADAL" clId="{9AA5656E-CC09-4A35-862B-DE2DCF4CF0C0}" dt="2022-01-26T08:48:44.401" v="6" actId="478"/>
          <ac:spMkLst>
            <pc:docMk/>
            <pc:sldMk cId="1257520674" sldId="257"/>
            <ac:spMk id="24" creationId="{F0E62F9B-F325-472E-8DC0-742979183110}"/>
          </ac:spMkLst>
        </pc:spChg>
        <pc:spChg chg="mod">
          <ac:chgData name="יואב כהן" userId="dc307cae-94c4-491e-8433-13175440937a" providerId="ADAL" clId="{9AA5656E-CC09-4A35-862B-DE2DCF4CF0C0}" dt="2022-01-26T08:48:47.923" v="8"/>
          <ac:spMkLst>
            <pc:docMk/>
            <pc:sldMk cId="1257520674" sldId="257"/>
            <ac:spMk id="26" creationId="{037A0147-16F3-4B7D-B81B-B9BDC13048AF}"/>
          </ac:spMkLst>
        </pc:spChg>
        <pc:spChg chg="mod">
          <ac:chgData name="יואב כהן" userId="dc307cae-94c4-491e-8433-13175440937a" providerId="ADAL" clId="{9AA5656E-CC09-4A35-862B-DE2DCF4CF0C0}" dt="2022-01-26T08:48:47.923" v="8"/>
          <ac:spMkLst>
            <pc:docMk/>
            <pc:sldMk cId="1257520674" sldId="257"/>
            <ac:spMk id="28" creationId="{84E377F2-E68F-4C22-963B-0EE9CEAB56E7}"/>
          </ac:spMkLst>
        </pc:spChg>
        <pc:grpChg chg="del mod">
          <ac:chgData name="יואב כהן" userId="dc307cae-94c4-491e-8433-13175440937a" providerId="ADAL" clId="{9AA5656E-CC09-4A35-862B-DE2DCF4CF0C0}" dt="2022-01-26T08:48:44.401" v="6" actId="478"/>
          <ac:grpSpMkLst>
            <pc:docMk/>
            <pc:sldMk cId="1257520674" sldId="257"/>
            <ac:grpSpMk id="14" creationId="{F66B06EB-A7F4-46CF-A6DB-62C1521AFF91}"/>
          </ac:grpSpMkLst>
        </pc:grpChg>
        <pc:grpChg chg="del mod">
          <ac:chgData name="יואב כהן" userId="dc307cae-94c4-491e-8433-13175440937a" providerId="ADAL" clId="{9AA5656E-CC09-4A35-862B-DE2DCF4CF0C0}" dt="2022-01-26T08:48:46.411" v="7" actId="478"/>
          <ac:grpSpMkLst>
            <pc:docMk/>
            <pc:sldMk cId="1257520674" sldId="257"/>
            <ac:grpSpMk id="20" creationId="{E2C615D2-7B82-4F82-A452-BC479568AA21}"/>
          </ac:grpSpMkLst>
        </pc:grpChg>
        <pc:grpChg chg="add mod">
          <ac:chgData name="יואב כהן" userId="dc307cae-94c4-491e-8433-13175440937a" providerId="ADAL" clId="{9AA5656E-CC09-4A35-862B-DE2DCF4CF0C0}" dt="2022-01-26T08:48:47.923" v="8"/>
          <ac:grpSpMkLst>
            <pc:docMk/>
            <pc:sldMk cId="1257520674" sldId="257"/>
            <ac:grpSpMk id="21" creationId="{3B995903-0800-42A8-B207-6AA9D0FE2FFD}"/>
          </ac:grpSpMkLst>
        </pc:grpChg>
        <pc:grpChg chg="mod">
          <ac:chgData name="יואב כהן" userId="dc307cae-94c4-491e-8433-13175440937a" providerId="ADAL" clId="{9AA5656E-CC09-4A35-862B-DE2DCF4CF0C0}" dt="2022-01-26T08:48:47.923" v="8"/>
          <ac:grpSpMkLst>
            <pc:docMk/>
            <pc:sldMk cId="1257520674" sldId="257"/>
            <ac:grpSpMk id="25" creationId="{05535FCB-0650-471A-8072-8CBB0A6DB937}"/>
          </ac:grpSpMkLst>
        </pc:grpChg>
        <pc:picChg chg="del">
          <ac:chgData name="יואב כהן" userId="dc307cae-94c4-491e-8433-13175440937a" providerId="ADAL" clId="{9AA5656E-CC09-4A35-862B-DE2DCF4CF0C0}" dt="2022-01-26T08:48:44.401" v="6" actId="478"/>
          <ac:picMkLst>
            <pc:docMk/>
            <pc:sldMk cId="1257520674" sldId="257"/>
            <ac:picMk id="12" creationId="{8814D49F-A1A9-4413-8D1E-0E5DCDF1B326}"/>
          </ac:picMkLst>
        </pc:picChg>
        <pc:picChg chg="mod">
          <ac:chgData name="יואב כהן" userId="dc307cae-94c4-491e-8433-13175440937a" providerId="ADAL" clId="{9AA5656E-CC09-4A35-862B-DE2DCF4CF0C0}" dt="2022-01-26T08:48:47.923" v="8"/>
          <ac:picMkLst>
            <pc:docMk/>
            <pc:sldMk cId="1257520674" sldId="257"/>
            <ac:picMk id="27" creationId="{79177C81-2140-4969-94CB-F62FA1CE567D}"/>
          </ac:picMkLst>
        </pc:picChg>
      </pc:sldChg>
      <pc:sldChg chg="addSp delSp modSp mod">
        <pc:chgData name="יואב כהן" userId="dc307cae-94c4-491e-8433-13175440937a" providerId="ADAL" clId="{9AA5656E-CC09-4A35-862B-DE2DCF4CF0C0}" dt="2022-01-26T08:49:15.351" v="15" actId="20577"/>
        <pc:sldMkLst>
          <pc:docMk/>
          <pc:sldMk cId="1551291632" sldId="258"/>
        </pc:sldMkLst>
        <pc:spChg chg="mod">
          <ac:chgData name="יואב כהן" userId="dc307cae-94c4-491e-8433-13175440937a" providerId="ADAL" clId="{9AA5656E-CC09-4A35-862B-DE2DCF4CF0C0}" dt="2022-01-26T08:49:15.351" v="15" actId="20577"/>
          <ac:spMkLst>
            <pc:docMk/>
            <pc:sldMk cId="1551291632" sldId="258"/>
            <ac:spMk id="19" creationId="{D702A70A-D896-43DA-9296-77AE2FED4235}"/>
          </ac:spMkLst>
        </pc:spChg>
        <pc:spChg chg="mod">
          <ac:chgData name="יואב כהן" userId="dc307cae-94c4-491e-8433-13175440937a" providerId="ADAL" clId="{9AA5656E-CC09-4A35-862B-DE2DCF4CF0C0}" dt="2022-01-26T08:48:53.241" v="10"/>
          <ac:spMkLst>
            <pc:docMk/>
            <pc:sldMk cId="1551291632" sldId="258"/>
            <ac:spMk id="26" creationId="{11C5B494-F4B7-4F0F-AD5D-BF5E9E8C9E1C}"/>
          </ac:spMkLst>
        </pc:spChg>
        <pc:spChg chg="mod">
          <ac:chgData name="יואב כהן" userId="dc307cae-94c4-491e-8433-13175440937a" providerId="ADAL" clId="{9AA5656E-CC09-4A35-862B-DE2DCF4CF0C0}" dt="2022-01-26T08:48:53.241" v="10"/>
          <ac:spMkLst>
            <pc:docMk/>
            <pc:sldMk cId="1551291632" sldId="258"/>
            <ac:spMk id="28" creationId="{06FBBEB1-0C58-440C-8F93-4460F1801BFC}"/>
          </ac:spMkLst>
        </pc:spChg>
        <pc:grpChg chg="del">
          <ac:chgData name="יואב כהן" userId="dc307cae-94c4-491e-8433-13175440937a" providerId="ADAL" clId="{9AA5656E-CC09-4A35-862B-DE2DCF4CF0C0}" dt="2022-01-26T08:48:50.976" v="9" actId="478"/>
          <ac:grpSpMkLst>
            <pc:docMk/>
            <pc:sldMk cId="1551291632" sldId="258"/>
            <ac:grpSpMk id="20" creationId="{E2C615D2-7B82-4F82-A452-BC479568AA21}"/>
          </ac:grpSpMkLst>
        </pc:grpChg>
        <pc:grpChg chg="add mod">
          <ac:chgData name="יואב כהן" userId="dc307cae-94c4-491e-8433-13175440937a" providerId="ADAL" clId="{9AA5656E-CC09-4A35-862B-DE2DCF4CF0C0}" dt="2022-01-26T08:48:53.241" v="10"/>
          <ac:grpSpMkLst>
            <pc:docMk/>
            <pc:sldMk cId="1551291632" sldId="258"/>
            <ac:grpSpMk id="21" creationId="{C8191A02-AB6D-4EA1-BBA0-D67CA72D10FA}"/>
          </ac:grpSpMkLst>
        </pc:grpChg>
        <pc:grpChg chg="mod">
          <ac:chgData name="יואב כהן" userId="dc307cae-94c4-491e-8433-13175440937a" providerId="ADAL" clId="{9AA5656E-CC09-4A35-862B-DE2DCF4CF0C0}" dt="2022-01-26T08:48:53.241" v="10"/>
          <ac:grpSpMkLst>
            <pc:docMk/>
            <pc:sldMk cId="1551291632" sldId="258"/>
            <ac:grpSpMk id="25" creationId="{F8BCF2CB-D6BB-4A48-B16F-8ED0ABD1FF39}"/>
          </ac:grpSpMkLst>
        </pc:grpChg>
        <pc:picChg chg="mod">
          <ac:chgData name="יואב כהן" userId="dc307cae-94c4-491e-8433-13175440937a" providerId="ADAL" clId="{9AA5656E-CC09-4A35-862B-DE2DCF4CF0C0}" dt="2022-01-26T08:48:53.241" v="10"/>
          <ac:picMkLst>
            <pc:docMk/>
            <pc:sldMk cId="1551291632" sldId="258"/>
            <ac:picMk id="27" creationId="{593438F5-4FC0-467A-ABAD-4F6C90039DE0}"/>
          </ac:picMkLst>
        </pc:picChg>
      </pc:sldChg>
      <pc:sldChg chg="addSp delSp modSp mod">
        <pc:chgData name="יואב כהן" userId="dc307cae-94c4-491e-8433-13175440937a" providerId="ADAL" clId="{9AA5656E-CC09-4A35-862B-DE2DCF4CF0C0}" dt="2022-01-26T08:49:11.720" v="14" actId="20577"/>
        <pc:sldMkLst>
          <pc:docMk/>
          <pc:sldMk cId="2516204026" sldId="259"/>
        </pc:sldMkLst>
        <pc:spChg chg="mod">
          <ac:chgData name="יואב כהן" userId="dc307cae-94c4-491e-8433-13175440937a" providerId="ADAL" clId="{9AA5656E-CC09-4A35-862B-DE2DCF4CF0C0}" dt="2022-01-26T08:49:09.095" v="13" actId="20577"/>
          <ac:spMkLst>
            <pc:docMk/>
            <pc:sldMk cId="2516204026" sldId="259"/>
            <ac:spMk id="3" creationId="{9A0A92E0-C820-4C29-80AB-F68CF88DC6CF}"/>
          </ac:spMkLst>
        </pc:spChg>
        <pc:spChg chg="mod">
          <ac:chgData name="יואב כהן" userId="dc307cae-94c4-491e-8433-13175440937a" providerId="ADAL" clId="{9AA5656E-CC09-4A35-862B-DE2DCF4CF0C0}" dt="2022-01-26T08:49:11.720" v="14" actId="20577"/>
          <ac:spMkLst>
            <pc:docMk/>
            <pc:sldMk cId="2516204026" sldId="259"/>
            <ac:spMk id="19" creationId="{D702A70A-D896-43DA-9296-77AE2FED4235}"/>
          </ac:spMkLst>
        </pc:spChg>
        <pc:spChg chg="mod">
          <ac:chgData name="יואב כהן" userId="dc307cae-94c4-491e-8433-13175440937a" providerId="ADAL" clId="{9AA5656E-CC09-4A35-862B-DE2DCF4CF0C0}" dt="2022-01-26T08:49:06.071" v="12"/>
          <ac:spMkLst>
            <pc:docMk/>
            <pc:sldMk cId="2516204026" sldId="259"/>
            <ac:spMk id="26" creationId="{0D243BD8-32C9-4C1D-AD5F-115F3B1F5DA1}"/>
          </ac:spMkLst>
        </pc:spChg>
        <pc:spChg chg="mod">
          <ac:chgData name="יואב כהן" userId="dc307cae-94c4-491e-8433-13175440937a" providerId="ADAL" clId="{9AA5656E-CC09-4A35-862B-DE2DCF4CF0C0}" dt="2022-01-26T08:49:06.071" v="12"/>
          <ac:spMkLst>
            <pc:docMk/>
            <pc:sldMk cId="2516204026" sldId="259"/>
            <ac:spMk id="28" creationId="{8F4B3080-F5CC-4562-857E-28002EDAE924}"/>
          </ac:spMkLst>
        </pc:spChg>
        <pc:grpChg chg="del">
          <ac:chgData name="יואב כהן" userId="dc307cae-94c4-491e-8433-13175440937a" providerId="ADAL" clId="{9AA5656E-CC09-4A35-862B-DE2DCF4CF0C0}" dt="2022-01-26T08:49:04.059" v="11" actId="478"/>
          <ac:grpSpMkLst>
            <pc:docMk/>
            <pc:sldMk cId="2516204026" sldId="259"/>
            <ac:grpSpMk id="20" creationId="{E2C615D2-7B82-4F82-A452-BC479568AA21}"/>
          </ac:grpSpMkLst>
        </pc:grpChg>
        <pc:grpChg chg="add mod">
          <ac:chgData name="יואב כהן" userId="dc307cae-94c4-491e-8433-13175440937a" providerId="ADAL" clId="{9AA5656E-CC09-4A35-862B-DE2DCF4CF0C0}" dt="2022-01-26T08:49:06.071" v="12"/>
          <ac:grpSpMkLst>
            <pc:docMk/>
            <pc:sldMk cId="2516204026" sldId="259"/>
            <ac:grpSpMk id="21" creationId="{DD77F645-8A19-49C9-A285-436F4BE41DCB}"/>
          </ac:grpSpMkLst>
        </pc:grpChg>
        <pc:grpChg chg="mod">
          <ac:chgData name="יואב כהן" userId="dc307cae-94c4-491e-8433-13175440937a" providerId="ADAL" clId="{9AA5656E-CC09-4A35-862B-DE2DCF4CF0C0}" dt="2022-01-26T08:49:06.071" v="12"/>
          <ac:grpSpMkLst>
            <pc:docMk/>
            <pc:sldMk cId="2516204026" sldId="259"/>
            <ac:grpSpMk id="25" creationId="{9959E12C-83D7-4E8B-AF9E-652B48DD6FC6}"/>
          </ac:grpSpMkLst>
        </pc:grpChg>
        <pc:picChg chg="mod">
          <ac:chgData name="יואב כהן" userId="dc307cae-94c4-491e-8433-13175440937a" providerId="ADAL" clId="{9AA5656E-CC09-4A35-862B-DE2DCF4CF0C0}" dt="2022-01-26T08:49:06.071" v="12"/>
          <ac:picMkLst>
            <pc:docMk/>
            <pc:sldMk cId="2516204026" sldId="259"/>
            <ac:picMk id="27" creationId="{0A6CA0EB-9E10-48AA-9421-ECF39022CED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29E7F81-0AB3-414C-AFBC-949F10914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0D81241-2302-4180-B833-D6EE2435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7BB03C2-5A6F-434A-BCA9-6EA8EA53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457B993-EBD4-4D13-A279-7C339DB95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AA991A4-8060-451F-9B63-98371706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776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C83E620-0F39-4979-8775-0D7EC4FC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291ED8B-E7DF-4CD5-B84D-CF1B2B706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17F9F65-AD21-475D-98EC-409CF1D5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D9291BD-392C-4BDA-B205-F26CA6D2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A7990DD-C5A6-48D2-A7B8-D4119AFFF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062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7FB8965-E5A4-44A9-92AE-6FD70DC4E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A3F016E-B230-4E7B-940A-03294F613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8E15653-9776-4E88-8E71-EE7DD99F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43A3BAB-C5EF-45B3-BFD3-10A668D35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581377A-DAAC-465D-BD54-8741FBA6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984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4F9932B-F921-4AC8-AFE8-D9281765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EE58154-72A7-4725-9C81-1731F7439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C40675-A7ED-4702-819F-ADCD322B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71901B9-1B84-4EA6-9161-2E26E6693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A55F6B-D03C-41A8-82E6-08B7A2FFA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41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EA18F0-C692-46EB-B868-77F612F5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0718ACE-17DF-42DD-80AB-B1A8FCD36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1EA7462-B6D1-4EAD-A559-56A0CF42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7CB8D1-B654-4F5A-8DB5-D7CC0EEB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BCC654A-7AA9-4BF1-B0A8-60D8305B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09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C61B9A-1CD8-4C0F-ACBF-ED1EA040E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4884018-DA19-448E-B335-B4892390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2D55FF0-1B6F-436D-B247-69C88AAED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57ED31D-C068-4857-B706-42738E25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43191A8-BF6F-4379-BE5A-A30459B7B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B837856-B075-499B-B1EF-2955D8EE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58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ECD43C-855D-4235-B71B-C8A334DA9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03B9D1A-C406-4D7A-A7BD-5795E6BD4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4AFCC98-4650-4661-9561-A8137431B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5292309-5DF5-4B2A-B59C-26095BB64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F98F55F-E5A2-4892-BA03-82A2B1ACC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BA62824-37A0-4398-9675-C4AA0E82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468C2B4-78B3-47C7-AE20-6AB0765D2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CB477B51-8F50-4971-8A67-89E0F5466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413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C158E72-1695-4ECB-B947-ECBE287A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CBF74E33-960F-46DB-970F-D107DBBC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3CF5829-C391-4B53-BEA0-620976AA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60B3AEE-50A5-436E-B36D-8096C904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52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25DB8CC9-7478-456A-BDFA-8C8336B49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F03A210-BF65-4760-B2E1-6796F4A0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3036B9A-2E16-41EB-9135-9E521B77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647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6AC94F-8290-42A9-B150-B7CE1D579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C308FA4-3AAE-4CB1-A317-AA4804A1A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B81F3E7-246E-41BF-AF63-2A5F707E0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349F6D0-B4A1-4B7F-9CE3-92AE56E8C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3A0758C-9678-4EF1-86A2-92714582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61310A2-F2C8-4969-AF10-E3345B27D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357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B672BF-D797-424F-B328-7381DF64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A98D844D-3A00-437A-A49C-409B7BD85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3D15528-8221-40EA-97D2-76A103D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9B8DC64-D473-4A13-9E3D-79965A3F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1921D67-A5A3-4596-80F3-C3DEB4D9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55B6C5B-411C-496F-801C-2A026A5F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326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3E67891-3C78-43D7-9434-4C8F1DFB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947D997-3671-4DDA-9B5E-FCC05FF20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55DED4C-9CAE-4ECC-B6D2-599A317F2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7A082-382F-4C31-8E71-EF6A4B3B0B33}" type="datetimeFigureOut">
              <a:rPr lang="he-IL" smtClean="0"/>
              <a:t>כ"ד/שבט/תשפ"ב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C3D4972-21C8-4824-857F-DE2342F47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CA2C24D-43C6-4491-9653-A37C5ABD3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DCE7-5CA9-4ABA-A1A9-4CF40FBB9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712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A0A92E0-C820-4C29-80AB-F68CF88DC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661" y="59532"/>
            <a:ext cx="6019800" cy="665162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הקבוצה המארגנת</a:t>
            </a:r>
          </a:p>
        </p:txBody>
      </p: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764946C3-A91A-46FB-9391-48D951B122D8}"/>
              </a:ext>
            </a:extLst>
          </p:cNvPr>
          <p:cNvGrpSpPr/>
          <p:nvPr/>
        </p:nvGrpSpPr>
        <p:grpSpPr>
          <a:xfrm>
            <a:off x="8356512" y="248361"/>
            <a:ext cx="3722178" cy="4514056"/>
            <a:chOff x="8322818" y="1223327"/>
            <a:chExt cx="3280410" cy="4100513"/>
          </a:xfrm>
        </p:grpSpPr>
        <p:pic>
          <p:nvPicPr>
            <p:cNvPr id="10" name="Picture 2" descr="פרק 41.5 – סקיצות מכוערות (בחלקן), ומלחמונת – עמותת כמוך – הומואים דתיים  אורתודוקסים">
              <a:extLst>
                <a:ext uri="{FF2B5EF4-FFF2-40B4-BE49-F238E27FC236}">
                  <a16:creationId xmlns:a16="http://schemas.microsoft.com/office/drawing/2014/main" id="{71E06D5C-3FA1-4A85-921B-5FC2C8B99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2818" y="1223327"/>
              <a:ext cx="3280410" cy="4100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תיבת טקסט 10">
              <a:extLst>
                <a:ext uri="{FF2B5EF4-FFF2-40B4-BE49-F238E27FC236}">
                  <a16:creationId xmlns:a16="http://schemas.microsoft.com/office/drawing/2014/main" id="{C3F8072C-1908-4976-B0F0-00B7DA1CA4CB}"/>
                </a:ext>
              </a:extLst>
            </p:cNvPr>
            <p:cNvSpPr txBox="1"/>
            <p:nvPr/>
          </p:nvSpPr>
          <p:spPr>
            <a:xfrm>
              <a:off x="8715375" y="1331595"/>
              <a:ext cx="219583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800" dirty="0">
                  <a:solidFill>
                    <a:schemeClr val="accent2">
                      <a:lumMod val="50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David" panose="020E0502060401010101" pitchFamily="34" charset="-79"/>
                </a:rPr>
                <a:t>מה הצעדים שאני הולך לנקוט עד קיום המסיבה?</a:t>
              </a:r>
              <a:endParaRPr lang="en-US" sz="1800" dirty="0">
                <a:solidFill>
                  <a:schemeClr val="accent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Arial" panose="020B0604020202020204" pitchFamily="34" charset="0"/>
              </a:endParaRPr>
            </a:p>
            <a:p>
              <a:endParaRPr lang="he-IL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953A748B-E672-459C-AEC8-5519427E3ABC}"/>
              </a:ext>
            </a:extLst>
          </p:cNvPr>
          <p:cNvSpPr txBox="1"/>
          <p:nvPr/>
        </p:nvSpPr>
        <p:spPr>
          <a:xfrm>
            <a:off x="9142864" y="1079830"/>
            <a:ext cx="21494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accent2">
                    <a:lumMod val="50000"/>
                  </a:schemeClr>
                </a:solidFill>
              </a:rPr>
              <a:t>1.</a:t>
            </a:r>
          </a:p>
        </p:txBody>
      </p: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79B21F3D-1057-4341-9A1C-BB4118AA740D}"/>
              </a:ext>
            </a:extLst>
          </p:cNvPr>
          <p:cNvGrpSpPr/>
          <p:nvPr/>
        </p:nvGrpSpPr>
        <p:grpSpPr>
          <a:xfrm>
            <a:off x="2654875" y="2659982"/>
            <a:ext cx="6117650" cy="4159124"/>
            <a:chOff x="2654875" y="2659982"/>
            <a:chExt cx="6117650" cy="4159124"/>
          </a:xfrm>
        </p:grpSpPr>
        <p:grpSp>
          <p:nvGrpSpPr>
            <p:cNvPr id="16" name="קבוצה 15">
              <a:extLst>
                <a:ext uri="{FF2B5EF4-FFF2-40B4-BE49-F238E27FC236}">
                  <a16:creationId xmlns:a16="http://schemas.microsoft.com/office/drawing/2014/main" id="{EBF7E4D9-25A4-4B49-9E1F-0A392EA57564}"/>
                </a:ext>
              </a:extLst>
            </p:cNvPr>
            <p:cNvGrpSpPr/>
            <p:nvPr/>
          </p:nvGrpSpPr>
          <p:grpSpPr>
            <a:xfrm>
              <a:off x="2654875" y="2659982"/>
              <a:ext cx="6117650" cy="4159124"/>
              <a:chOff x="3276600" y="2774950"/>
              <a:chExt cx="5617149" cy="3755899"/>
            </a:xfrm>
          </p:grpSpPr>
          <p:pic>
            <p:nvPicPr>
              <p:cNvPr id="1030" name="Picture 6" descr="מחברת השראה ספירלה">
                <a:extLst>
                  <a:ext uri="{FF2B5EF4-FFF2-40B4-BE49-F238E27FC236}">
                    <a16:creationId xmlns:a16="http://schemas.microsoft.com/office/drawing/2014/main" id="{64670A2D-4F1F-4E6E-83A3-591B09EF6A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58" t="12147" r="7605" b="8923"/>
              <a:stretch/>
            </p:blipFill>
            <p:spPr bwMode="auto">
              <a:xfrm>
                <a:off x="3645474" y="2915583"/>
                <a:ext cx="5248275" cy="36152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D702A70A-D896-43DA-9296-77AE2FED4235}"/>
                  </a:ext>
                </a:extLst>
              </p:cNvPr>
              <p:cNvSpPr txBox="1"/>
              <p:nvPr/>
            </p:nvSpPr>
            <p:spPr>
              <a:xfrm>
                <a:off x="6219825" y="2774950"/>
                <a:ext cx="2621536" cy="1221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00B0F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והצלחתי – המסיבה התקיימה אך ללא אלכוהול – מה השלכות וכיצד אמשיך להתמודד?</a:t>
                </a:r>
                <a:endParaRPr lang="en-US" sz="1800" dirty="0">
                  <a:solidFill>
                    <a:srgbClr val="00B0F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46727847-5B03-426C-8ED1-F9C62D82CFD2}"/>
                  </a:ext>
                </a:extLst>
              </p:cNvPr>
              <p:cNvSpPr txBox="1"/>
              <p:nvPr/>
            </p:nvSpPr>
            <p:spPr>
              <a:xfrm>
                <a:off x="3276600" y="2774950"/>
                <a:ext cx="2973609" cy="132497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ולא הצלחתי – המסיבה התקיימה עם אלכוהול – מה השלכות וכיצד אמשיך להתמודד?</a:t>
                </a:r>
                <a:endParaRPr lang="en-US" sz="1800" dirty="0">
                  <a:solidFill>
                    <a:srgbClr val="FF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תיבת טקסט 21">
              <a:extLst>
                <a:ext uri="{FF2B5EF4-FFF2-40B4-BE49-F238E27FC236}">
                  <a16:creationId xmlns:a16="http://schemas.microsoft.com/office/drawing/2014/main" id="{894A1F9A-9E4C-4CEE-8CDC-C2EEBCCB0AF0}"/>
                </a:ext>
              </a:extLst>
            </p:cNvPr>
            <p:cNvSpPr txBox="1"/>
            <p:nvPr/>
          </p:nvSpPr>
          <p:spPr>
            <a:xfrm>
              <a:off x="6397055" y="3989420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00B0F0"/>
                  </a:solidFill>
                </a:rPr>
                <a:t>1.</a:t>
              </a:r>
            </a:p>
          </p:txBody>
        </p:sp>
        <p:sp>
          <p:nvSpPr>
            <p:cNvPr id="23" name="תיבת טקסט 22">
              <a:extLst>
                <a:ext uri="{FF2B5EF4-FFF2-40B4-BE49-F238E27FC236}">
                  <a16:creationId xmlns:a16="http://schemas.microsoft.com/office/drawing/2014/main" id="{BC1C4B57-060B-46BD-96E7-53E62569F651}"/>
                </a:ext>
              </a:extLst>
            </p:cNvPr>
            <p:cNvSpPr txBox="1"/>
            <p:nvPr/>
          </p:nvSpPr>
          <p:spPr>
            <a:xfrm>
              <a:off x="3510004" y="3803686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FF0000"/>
                  </a:solidFill>
                </a:rPr>
                <a:t>1.</a:t>
              </a:r>
            </a:p>
          </p:txBody>
        </p:sp>
      </p:grpSp>
      <p:grpSp>
        <p:nvGrpSpPr>
          <p:cNvPr id="20" name="קבוצה 19">
            <a:extLst>
              <a:ext uri="{FF2B5EF4-FFF2-40B4-BE49-F238E27FC236}">
                <a16:creationId xmlns:a16="http://schemas.microsoft.com/office/drawing/2014/main" id="{E2C615D2-7B82-4F82-A452-BC479568AA21}"/>
              </a:ext>
            </a:extLst>
          </p:cNvPr>
          <p:cNvGrpSpPr/>
          <p:nvPr/>
        </p:nvGrpSpPr>
        <p:grpSpPr>
          <a:xfrm>
            <a:off x="11080" y="193632"/>
            <a:ext cx="2793729" cy="3989310"/>
            <a:chOff x="410990" y="340232"/>
            <a:chExt cx="2793729" cy="3989310"/>
          </a:xfrm>
        </p:grpSpPr>
        <p:grpSp>
          <p:nvGrpSpPr>
            <p:cNvPr id="14" name="קבוצה 13">
              <a:extLst>
                <a:ext uri="{FF2B5EF4-FFF2-40B4-BE49-F238E27FC236}">
                  <a16:creationId xmlns:a16="http://schemas.microsoft.com/office/drawing/2014/main" id="{F66B06EB-A7F4-46CF-A6DB-62C1521AFF91}"/>
                </a:ext>
              </a:extLst>
            </p:cNvPr>
            <p:cNvGrpSpPr/>
            <p:nvPr/>
          </p:nvGrpSpPr>
          <p:grpSpPr>
            <a:xfrm>
              <a:off x="410990" y="340232"/>
              <a:ext cx="2793729" cy="3989310"/>
              <a:chOff x="4667250" y="1070293"/>
              <a:chExt cx="2436304" cy="3687382"/>
            </a:xfrm>
          </p:grpSpPr>
          <p:pic>
            <p:nvPicPr>
              <p:cNvPr id="12" name="Picture 2" descr="פרק 41.5 – סקיצות מכוערות (בחלקן), ומלחמונת – עמותת כמוך – הומואים דתיים  אורתודוקסים">
                <a:extLst>
                  <a:ext uri="{FF2B5EF4-FFF2-40B4-BE49-F238E27FC236}">
                    <a16:creationId xmlns:a16="http://schemas.microsoft.com/office/drawing/2014/main" id="{8814D49F-A1A9-4413-8D1E-0E5DCDF1B3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807" t="3048" r="11718" b="9757"/>
              <a:stretch/>
            </p:blipFill>
            <p:spPr bwMode="auto">
              <a:xfrm>
                <a:off x="4791678" y="1182285"/>
                <a:ext cx="2311876" cy="35753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84EFCBF4-FA5C-4068-B325-F4E6C898A5FF}"/>
                  </a:ext>
                </a:extLst>
              </p:cNvPr>
              <p:cNvSpPr txBox="1"/>
              <p:nvPr/>
            </p:nvSpPr>
            <p:spPr>
              <a:xfrm>
                <a:off x="4667250" y="1070293"/>
                <a:ext cx="2242947" cy="136638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מה המטרה המרכזית שאני מציב לעצמי להשיג עד קיום המסיבה?</a:t>
                </a:r>
                <a:endParaRPr lang="en-US" sz="1800" dirty="0">
                  <a:solidFill>
                    <a:schemeClr val="accent6">
                      <a:lumMod val="75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4" name="תיבת טקסט 23">
              <a:extLst>
                <a:ext uri="{FF2B5EF4-FFF2-40B4-BE49-F238E27FC236}">
                  <a16:creationId xmlns:a16="http://schemas.microsoft.com/office/drawing/2014/main" id="{F0E62F9B-F325-472E-8DC0-742979183110}"/>
                </a:ext>
              </a:extLst>
            </p:cNvPr>
            <p:cNvSpPr txBox="1"/>
            <p:nvPr/>
          </p:nvSpPr>
          <p:spPr>
            <a:xfrm>
              <a:off x="699354" y="1449162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accent6">
                      <a:lumMod val="75000"/>
                    </a:schemeClr>
                  </a:solidFill>
                </a:rPr>
                <a:t>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274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A0A92E0-C820-4C29-80AB-F68CF88DC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661" y="59532"/>
            <a:ext cx="6019800" cy="665162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המרכזים הצעירים</a:t>
            </a:r>
          </a:p>
        </p:txBody>
      </p: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764946C3-A91A-46FB-9391-48D951B122D8}"/>
              </a:ext>
            </a:extLst>
          </p:cNvPr>
          <p:cNvGrpSpPr/>
          <p:nvPr/>
        </p:nvGrpSpPr>
        <p:grpSpPr>
          <a:xfrm>
            <a:off x="8356512" y="248361"/>
            <a:ext cx="3722178" cy="4514056"/>
            <a:chOff x="8322818" y="1223327"/>
            <a:chExt cx="3280410" cy="4100513"/>
          </a:xfrm>
        </p:grpSpPr>
        <p:pic>
          <p:nvPicPr>
            <p:cNvPr id="10" name="Picture 2" descr="פרק 41.5 – סקיצות מכוערות (בחלקן), ומלחמונת – עמותת כמוך – הומואים דתיים  אורתודוקסים">
              <a:extLst>
                <a:ext uri="{FF2B5EF4-FFF2-40B4-BE49-F238E27FC236}">
                  <a16:creationId xmlns:a16="http://schemas.microsoft.com/office/drawing/2014/main" id="{71E06D5C-3FA1-4A85-921B-5FC2C8B99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2818" y="1223327"/>
              <a:ext cx="3280410" cy="4100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תיבת טקסט 10">
              <a:extLst>
                <a:ext uri="{FF2B5EF4-FFF2-40B4-BE49-F238E27FC236}">
                  <a16:creationId xmlns:a16="http://schemas.microsoft.com/office/drawing/2014/main" id="{C3F8072C-1908-4976-B0F0-00B7DA1CA4CB}"/>
                </a:ext>
              </a:extLst>
            </p:cNvPr>
            <p:cNvSpPr txBox="1"/>
            <p:nvPr/>
          </p:nvSpPr>
          <p:spPr>
            <a:xfrm>
              <a:off x="8715375" y="1331595"/>
              <a:ext cx="219583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800" dirty="0">
                  <a:solidFill>
                    <a:schemeClr val="accent2">
                      <a:lumMod val="50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David" panose="020E0502060401010101" pitchFamily="34" charset="-79"/>
                </a:rPr>
                <a:t>מה הצעדים שאני הולך לנקוט עד קיום המסיבה?</a:t>
              </a:r>
              <a:endParaRPr lang="en-US" sz="1800" dirty="0">
                <a:solidFill>
                  <a:schemeClr val="accent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Arial" panose="020B0604020202020204" pitchFamily="34" charset="0"/>
              </a:endParaRPr>
            </a:p>
            <a:p>
              <a:endParaRPr lang="he-IL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953A748B-E672-459C-AEC8-5519427E3ABC}"/>
              </a:ext>
            </a:extLst>
          </p:cNvPr>
          <p:cNvSpPr txBox="1"/>
          <p:nvPr/>
        </p:nvSpPr>
        <p:spPr>
          <a:xfrm>
            <a:off x="9142864" y="1079830"/>
            <a:ext cx="21494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accent2">
                    <a:lumMod val="50000"/>
                  </a:schemeClr>
                </a:solidFill>
              </a:rPr>
              <a:t>1.</a:t>
            </a:r>
          </a:p>
        </p:txBody>
      </p: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79B21F3D-1057-4341-9A1C-BB4118AA740D}"/>
              </a:ext>
            </a:extLst>
          </p:cNvPr>
          <p:cNvGrpSpPr/>
          <p:nvPr/>
        </p:nvGrpSpPr>
        <p:grpSpPr>
          <a:xfrm>
            <a:off x="2654875" y="2659982"/>
            <a:ext cx="6117650" cy="4159124"/>
            <a:chOff x="2654875" y="2659982"/>
            <a:chExt cx="6117650" cy="4159124"/>
          </a:xfrm>
        </p:grpSpPr>
        <p:grpSp>
          <p:nvGrpSpPr>
            <p:cNvPr id="16" name="קבוצה 15">
              <a:extLst>
                <a:ext uri="{FF2B5EF4-FFF2-40B4-BE49-F238E27FC236}">
                  <a16:creationId xmlns:a16="http://schemas.microsoft.com/office/drawing/2014/main" id="{EBF7E4D9-25A4-4B49-9E1F-0A392EA57564}"/>
                </a:ext>
              </a:extLst>
            </p:cNvPr>
            <p:cNvGrpSpPr/>
            <p:nvPr/>
          </p:nvGrpSpPr>
          <p:grpSpPr>
            <a:xfrm>
              <a:off x="2654875" y="2659982"/>
              <a:ext cx="6117650" cy="4159124"/>
              <a:chOff x="3276600" y="2774950"/>
              <a:chExt cx="5617149" cy="3755899"/>
            </a:xfrm>
          </p:grpSpPr>
          <p:pic>
            <p:nvPicPr>
              <p:cNvPr id="1030" name="Picture 6" descr="מחברת השראה ספירלה">
                <a:extLst>
                  <a:ext uri="{FF2B5EF4-FFF2-40B4-BE49-F238E27FC236}">
                    <a16:creationId xmlns:a16="http://schemas.microsoft.com/office/drawing/2014/main" id="{64670A2D-4F1F-4E6E-83A3-591B09EF6A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58" t="12147" r="7605" b="8923"/>
              <a:stretch/>
            </p:blipFill>
            <p:spPr bwMode="auto">
              <a:xfrm>
                <a:off x="3645474" y="2915583"/>
                <a:ext cx="5248275" cy="36152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D702A70A-D896-43DA-9296-77AE2FED4235}"/>
                  </a:ext>
                </a:extLst>
              </p:cNvPr>
              <p:cNvSpPr txBox="1"/>
              <p:nvPr/>
            </p:nvSpPr>
            <p:spPr>
              <a:xfrm>
                <a:off x="6219825" y="2774950"/>
                <a:ext cx="2621536" cy="1221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00B0F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והצלחתי – המסיבה התקיימה אך ללא אלכוהול – מה השלכות וכיצד אמשיך להתמודד?</a:t>
                </a:r>
                <a:endParaRPr lang="en-US" sz="1800" dirty="0">
                  <a:solidFill>
                    <a:srgbClr val="00B0F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46727847-5B03-426C-8ED1-F9C62D82CFD2}"/>
                  </a:ext>
                </a:extLst>
              </p:cNvPr>
              <p:cNvSpPr txBox="1"/>
              <p:nvPr/>
            </p:nvSpPr>
            <p:spPr>
              <a:xfrm>
                <a:off x="3276600" y="2774950"/>
                <a:ext cx="2973609" cy="132497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ולא הצלחתי – המסיבה התקיימה עם אלכוהול – מה השלכות וכיצד אמשיך להתמודד?</a:t>
                </a:r>
                <a:endParaRPr lang="en-US" sz="1800" dirty="0">
                  <a:solidFill>
                    <a:srgbClr val="FF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תיבת טקסט 21">
              <a:extLst>
                <a:ext uri="{FF2B5EF4-FFF2-40B4-BE49-F238E27FC236}">
                  <a16:creationId xmlns:a16="http://schemas.microsoft.com/office/drawing/2014/main" id="{894A1F9A-9E4C-4CEE-8CDC-C2EEBCCB0AF0}"/>
                </a:ext>
              </a:extLst>
            </p:cNvPr>
            <p:cNvSpPr txBox="1"/>
            <p:nvPr/>
          </p:nvSpPr>
          <p:spPr>
            <a:xfrm>
              <a:off x="6397055" y="3989420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00B0F0"/>
                  </a:solidFill>
                </a:rPr>
                <a:t>1.</a:t>
              </a:r>
            </a:p>
          </p:txBody>
        </p:sp>
        <p:sp>
          <p:nvSpPr>
            <p:cNvPr id="23" name="תיבת טקסט 22">
              <a:extLst>
                <a:ext uri="{FF2B5EF4-FFF2-40B4-BE49-F238E27FC236}">
                  <a16:creationId xmlns:a16="http://schemas.microsoft.com/office/drawing/2014/main" id="{BC1C4B57-060B-46BD-96E7-53E62569F651}"/>
                </a:ext>
              </a:extLst>
            </p:cNvPr>
            <p:cNvSpPr txBox="1"/>
            <p:nvPr/>
          </p:nvSpPr>
          <p:spPr>
            <a:xfrm>
              <a:off x="3510004" y="3803686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FF0000"/>
                  </a:solidFill>
                </a:rPr>
                <a:t>1.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3B995903-0800-42A8-B207-6AA9D0FE2FFD}"/>
              </a:ext>
            </a:extLst>
          </p:cNvPr>
          <p:cNvGrpSpPr/>
          <p:nvPr/>
        </p:nvGrpSpPr>
        <p:grpSpPr>
          <a:xfrm>
            <a:off x="11080" y="193632"/>
            <a:ext cx="2793729" cy="3989310"/>
            <a:chOff x="410990" y="340232"/>
            <a:chExt cx="2793729" cy="3989310"/>
          </a:xfrm>
        </p:grpSpPr>
        <p:grpSp>
          <p:nvGrpSpPr>
            <p:cNvPr id="25" name="קבוצה 24">
              <a:extLst>
                <a:ext uri="{FF2B5EF4-FFF2-40B4-BE49-F238E27FC236}">
                  <a16:creationId xmlns:a16="http://schemas.microsoft.com/office/drawing/2014/main" id="{05535FCB-0650-471A-8072-8CBB0A6DB937}"/>
                </a:ext>
              </a:extLst>
            </p:cNvPr>
            <p:cNvGrpSpPr/>
            <p:nvPr/>
          </p:nvGrpSpPr>
          <p:grpSpPr>
            <a:xfrm>
              <a:off x="410990" y="340232"/>
              <a:ext cx="2793729" cy="3989310"/>
              <a:chOff x="4667250" y="1070293"/>
              <a:chExt cx="2436304" cy="3687382"/>
            </a:xfrm>
          </p:grpSpPr>
          <p:pic>
            <p:nvPicPr>
              <p:cNvPr id="27" name="Picture 2" descr="פרק 41.5 – סקיצות מכוערות (בחלקן), ומלחמונת – עמותת כמוך – הומואים דתיים  אורתודוקסים">
                <a:extLst>
                  <a:ext uri="{FF2B5EF4-FFF2-40B4-BE49-F238E27FC236}">
                    <a16:creationId xmlns:a16="http://schemas.microsoft.com/office/drawing/2014/main" id="{79177C81-2140-4969-94CB-F62FA1CE567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807" t="3048" r="11718" b="9757"/>
              <a:stretch/>
            </p:blipFill>
            <p:spPr bwMode="auto">
              <a:xfrm>
                <a:off x="4791678" y="1182285"/>
                <a:ext cx="2311876" cy="35753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תיבת טקסט 27">
                <a:extLst>
                  <a:ext uri="{FF2B5EF4-FFF2-40B4-BE49-F238E27FC236}">
                    <a16:creationId xmlns:a16="http://schemas.microsoft.com/office/drawing/2014/main" id="{84E377F2-E68F-4C22-963B-0EE9CEAB56E7}"/>
                  </a:ext>
                </a:extLst>
              </p:cNvPr>
              <p:cNvSpPr txBox="1"/>
              <p:nvPr/>
            </p:nvSpPr>
            <p:spPr>
              <a:xfrm>
                <a:off x="4667250" y="1070293"/>
                <a:ext cx="2242947" cy="136638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מה המטרה המרכזית שאני מציב לעצמי להשיג עד קיום המסיבה?</a:t>
                </a:r>
                <a:endParaRPr lang="en-US" sz="1800" dirty="0">
                  <a:solidFill>
                    <a:schemeClr val="accent6">
                      <a:lumMod val="75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6" name="תיבת טקסט 25">
              <a:extLst>
                <a:ext uri="{FF2B5EF4-FFF2-40B4-BE49-F238E27FC236}">
                  <a16:creationId xmlns:a16="http://schemas.microsoft.com/office/drawing/2014/main" id="{037A0147-16F3-4B7D-B81B-B9BDC13048AF}"/>
                </a:ext>
              </a:extLst>
            </p:cNvPr>
            <p:cNvSpPr txBox="1"/>
            <p:nvPr/>
          </p:nvSpPr>
          <p:spPr>
            <a:xfrm>
              <a:off x="699354" y="1449162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accent6">
                      <a:lumMod val="75000"/>
                    </a:schemeClr>
                  </a:solidFill>
                </a:rPr>
                <a:t>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752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A0A92E0-C820-4C29-80AB-F68CF88DC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661" y="59532"/>
            <a:ext cx="6019800" cy="665162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הורים</a:t>
            </a:r>
          </a:p>
        </p:txBody>
      </p: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764946C3-A91A-46FB-9391-48D951B122D8}"/>
              </a:ext>
            </a:extLst>
          </p:cNvPr>
          <p:cNvGrpSpPr/>
          <p:nvPr/>
        </p:nvGrpSpPr>
        <p:grpSpPr>
          <a:xfrm>
            <a:off x="8356512" y="248361"/>
            <a:ext cx="3722178" cy="4514056"/>
            <a:chOff x="8322818" y="1223327"/>
            <a:chExt cx="3280410" cy="4100513"/>
          </a:xfrm>
        </p:grpSpPr>
        <p:pic>
          <p:nvPicPr>
            <p:cNvPr id="10" name="Picture 2" descr="פרק 41.5 – סקיצות מכוערות (בחלקן), ומלחמונת – עמותת כמוך – הומואים דתיים  אורתודוקסים">
              <a:extLst>
                <a:ext uri="{FF2B5EF4-FFF2-40B4-BE49-F238E27FC236}">
                  <a16:creationId xmlns:a16="http://schemas.microsoft.com/office/drawing/2014/main" id="{71E06D5C-3FA1-4A85-921B-5FC2C8B99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2818" y="1223327"/>
              <a:ext cx="3280410" cy="4100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תיבת טקסט 10">
              <a:extLst>
                <a:ext uri="{FF2B5EF4-FFF2-40B4-BE49-F238E27FC236}">
                  <a16:creationId xmlns:a16="http://schemas.microsoft.com/office/drawing/2014/main" id="{C3F8072C-1908-4976-B0F0-00B7DA1CA4CB}"/>
                </a:ext>
              </a:extLst>
            </p:cNvPr>
            <p:cNvSpPr txBox="1"/>
            <p:nvPr/>
          </p:nvSpPr>
          <p:spPr>
            <a:xfrm>
              <a:off x="8715375" y="1331595"/>
              <a:ext cx="219583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800" dirty="0">
                  <a:solidFill>
                    <a:schemeClr val="accent2">
                      <a:lumMod val="50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David" panose="020E0502060401010101" pitchFamily="34" charset="-79"/>
                </a:rPr>
                <a:t>מה הצעדים שאני הולך לנקוט עד קיום המסיבה?</a:t>
              </a:r>
              <a:endParaRPr lang="en-US" sz="1800" dirty="0">
                <a:solidFill>
                  <a:schemeClr val="accent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Arial" panose="020B0604020202020204" pitchFamily="34" charset="0"/>
              </a:endParaRPr>
            </a:p>
            <a:p>
              <a:endParaRPr lang="he-IL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953A748B-E672-459C-AEC8-5519427E3ABC}"/>
              </a:ext>
            </a:extLst>
          </p:cNvPr>
          <p:cNvSpPr txBox="1"/>
          <p:nvPr/>
        </p:nvSpPr>
        <p:spPr>
          <a:xfrm>
            <a:off x="9142864" y="1079830"/>
            <a:ext cx="21494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accent2">
                    <a:lumMod val="50000"/>
                  </a:schemeClr>
                </a:solidFill>
              </a:rPr>
              <a:t>1.</a:t>
            </a:r>
          </a:p>
        </p:txBody>
      </p: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79B21F3D-1057-4341-9A1C-BB4118AA740D}"/>
              </a:ext>
            </a:extLst>
          </p:cNvPr>
          <p:cNvGrpSpPr/>
          <p:nvPr/>
        </p:nvGrpSpPr>
        <p:grpSpPr>
          <a:xfrm>
            <a:off x="2654875" y="2659982"/>
            <a:ext cx="6117650" cy="4159124"/>
            <a:chOff x="2654875" y="2659982"/>
            <a:chExt cx="6117650" cy="4159124"/>
          </a:xfrm>
        </p:grpSpPr>
        <p:grpSp>
          <p:nvGrpSpPr>
            <p:cNvPr id="16" name="קבוצה 15">
              <a:extLst>
                <a:ext uri="{FF2B5EF4-FFF2-40B4-BE49-F238E27FC236}">
                  <a16:creationId xmlns:a16="http://schemas.microsoft.com/office/drawing/2014/main" id="{EBF7E4D9-25A4-4B49-9E1F-0A392EA57564}"/>
                </a:ext>
              </a:extLst>
            </p:cNvPr>
            <p:cNvGrpSpPr/>
            <p:nvPr/>
          </p:nvGrpSpPr>
          <p:grpSpPr>
            <a:xfrm>
              <a:off x="2654875" y="2659982"/>
              <a:ext cx="6117650" cy="4159124"/>
              <a:chOff x="3276600" y="2774950"/>
              <a:chExt cx="5617149" cy="3755899"/>
            </a:xfrm>
          </p:grpSpPr>
          <p:pic>
            <p:nvPicPr>
              <p:cNvPr id="1030" name="Picture 6" descr="מחברת השראה ספירלה">
                <a:extLst>
                  <a:ext uri="{FF2B5EF4-FFF2-40B4-BE49-F238E27FC236}">
                    <a16:creationId xmlns:a16="http://schemas.microsoft.com/office/drawing/2014/main" id="{64670A2D-4F1F-4E6E-83A3-591B09EF6A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58" t="12147" r="7605" b="8923"/>
              <a:stretch/>
            </p:blipFill>
            <p:spPr bwMode="auto">
              <a:xfrm>
                <a:off x="3645474" y="2915583"/>
                <a:ext cx="5248275" cy="36152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D702A70A-D896-43DA-9296-77AE2FED4235}"/>
                  </a:ext>
                </a:extLst>
              </p:cNvPr>
              <p:cNvSpPr txBox="1"/>
              <p:nvPr/>
            </p:nvSpPr>
            <p:spPr>
              <a:xfrm>
                <a:off x="6219825" y="2774950"/>
                <a:ext cx="2621536" cy="1221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00B0F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והצלחתי – המסיבה התקיימה אך ללא אלכוהול – מה השלכות וכיצד אמשיך להתמודד?</a:t>
                </a:r>
                <a:endParaRPr lang="en-US" sz="1800" dirty="0">
                  <a:solidFill>
                    <a:srgbClr val="00B0F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46727847-5B03-426C-8ED1-F9C62D82CFD2}"/>
                  </a:ext>
                </a:extLst>
              </p:cNvPr>
              <p:cNvSpPr txBox="1"/>
              <p:nvPr/>
            </p:nvSpPr>
            <p:spPr>
              <a:xfrm>
                <a:off x="3276600" y="2774950"/>
                <a:ext cx="2973609" cy="132497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ולא הצלחתי – המסיבה התקיימה עם אלכוהול – מה השלכות וכיצד אמשיך להתמודד?</a:t>
                </a:r>
                <a:endParaRPr lang="en-US" sz="1800" dirty="0">
                  <a:solidFill>
                    <a:srgbClr val="FF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תיבת טקסט 21">
              <a:extLst>
                <a:ext uri="{FF2B5EF4-FFF2-40B4-BE49-F238E27FC236}">
                  <a16:creationId xmlns:a16="http://schemas.microsoft.com/office/drawing/2014/main" id="{894A1F9A-9E4C-4CEE-8CDC-C2EEBCCB0AF0}"/>
                </a:ext>
              </a:extLst>
            </p:cNvPr>
            <p:cNvSpPr txBox="1"/>
            <p:nvPr/>
          </p:nvSpPr>
          <p:spPr>
            <a:xfrm>
              <a:off x="6397055" y="3989420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00B0F0"/>
                  </a:solidFill>
                </a:rPr>
                <a:t>1.</a:t>
              </a:r>
            </a:p>
          </p:txBody>
        </p:sp>
        <p:sp>
          <p:nvSpPr>
            <p:cNvPr id="23" name="תיבת טקסט 22">
              <a:extLst>
                <a:ext uri="{FF2B5EF4-FFF2-40B4-BE49-F238E27FC236}">
                  <a16:creationId xmlns:a16="http://schemas.microsoft.com/office/drawing/2014/main" id="{BC1C4B57-060B-46BD-96E7-53E62569F651}"/>
                </a:ext>
              </a:extLst>
            </p:cNvPr>
            <p:cNvSpPr txBox="1"/>
            <p:nvPr/>
          </p:nvSpPr>
          <p:spPr>
            <a:xfrm>
              <a:off x="3510004" y="3803686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FF0000"/>
                  </a:solidFill>
                </a:rPr>
                <a:t>1.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C8191A02-AB6D-4EA1-BBA0-D67CA72D10FA}"/>
              </a:ext>
            </a:extLst>
          </p:cNvPr>
          <p:cNvGrpSpPr/>
          <p:nvPr/>
        </p:nvGrpSpPr>
        <p:grpSpPr>
          <a:xfrm>
            <a:off x="11080" y="193632"/>
            <a:ext cx="2793729" cy="3989310"/>
            <a:chOff x="410990" y="340232"/>
            <a:chExt cx="2793729" cy="3989310"/>
          </a:xfrm>
        </p:grpSpPr>
        <p:grpSp>
          <p:nvGrpSpPr>
            <p:cNvPr id="25" name="קבוצה 24">
              <a:extLst>
                <a:ext uri="{FF2B5EF4-FFF2-40B4-BE49-F238E27FC236}">
                  <a16:creationId xmlns:a16="http://schemas.microsoft.com/office/drawing/2014/main" id="{F8BCF2CB-D6BB-4A48-B16F-8ED0ABD1FF39}"/>
                </a:ext>
              </a:extLst>
            </p:cNvPr>
            <p:cNvGrpSpPr/>
            <p:nvPr/>
          </p:nvGrpSpPr>
          <p:grpSpPr>
            <a:xfrm>
              <a:off x="410990" y="340232"/>
              <a:ext cx="2793729" cy="3989310"/>
              <a:chOff x="4667250" y="1070293"/>
              <a:chExt cx="2436304" cy="3687382"/>
            </a:xfrm>
          </p:grpSpPr>
          <p:pic>
            <p:nvPicPr>
              <p:cNvPr id="27" name="Picture 2" descr="פרק 41.5 – סקיצות מכוערות (בחלקן), ומלחמונת – עמותת כמוך – הומואים דתיים  אורתודוקסים">
                <a:extLst>
                  <a:ext uri="{FF2B5EF4-FFF2-40B4-BE49-F238E27FC236}">
                    <a16:creationId xmlns:a16="http://schemas.microsoft.com/office/drawing/2014/main" id="{593438F5-4FC0-467A-ABAD-4F6C90039D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807" t="3048" r="11718" b="9757"/>
              <a:stretch/>
            </p:blipFill>
            <p:spPr bwMode="auto">
              <a:xfrm>
                <a:off x="4791678" y="1182285"/>
                <a:ext cx="2311876" cy="35753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תיבת טקסט 27">
                <a:extLst>
                  <a:ext uri="{FF2B5EF4-FFF2-40B4-BE49-F238E27FC236}">
                    <a16:creationId xmlns:a16="http://schemas.microsoft.com/office/drawing/2014/main" id="{06FBBEB1-0C58-440C-8F93-4460F1801BFC}"/>
                  </a:ext>
                </a:extLst>
              </p:cNvPr>
              <p:cNvSpPr txBox="1"/>
              <p:nvPr/>
            </p:nvSpPr>
            <p:spPr>
              <a:xfrm>
                <a:off x="4667250" y="1070293"/>
                <a:ext cx="2242947" cy="136638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מה המטרה המרכזית שאני מציב לעצמי להשיג עד קיום המסיבה?</a:t>
                </a:r>
                <a:endParaRPr lang="en-US" sz="1800" dirty="0">
                  <a:solidFill>
                    <a:schemeClr val="accent6">
                      <a:lumMod val="75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6" name="תיבת טקסט 25">
              <a:extLst>
                <a:ext uri="{FF2B5EF4-FFF2-40B4-BE49-F238E27FC236}">
                  <a16:creationId xmlns:a16="http://schemas.microsoft.com/office/drawing/2014/main" id="{11C5B494-F4B7-4F0F-AD5D-BF5E9E8C9E1C}"/>
                </a:ext>
              </a:extLst>
            </p:cNvPr>
            <p:cNvSpPr txBox="1"/>
            <p:nvPr/>
          </p:nvSpPr>
          <p:spPr>
            <a:xfrm>
              <a:off x="699354" y="1449162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accent6">
                      <a:lumMod val="75000"/>
                    </a:schemeClr>
                  </a:solidFill>
                </a:rPr>
                <a:t>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1291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A0A92E0-C820-4C29-80AB-F68CF88DC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661" y="59532"/>
            <a:ext cx="6019800" cy="665162"/>
          </a:xfrm>
        </p:spPr>
        <p:txBody>
          <a:bodyPr>
            <a:normAutofit/>
          </a:bodyPr>
          <a:lstStyle/>
          <a:p>
            <a:r>
              <a:rPr lang="he-IL" sz="36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השכב"ג</a:t>
            </a:r>
            <a:endParaRPr lang="he-IL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764946C3-A91A-46FB-9391-48D951B122D8}"/>
              </a:ext>
            </a:extLst>
          </p:cNvPr>
          <p:cNvGrpSpPr/>
          <p:nvPr/>
        </p:nvGrpSpPr>
        <p:grpSpPr>
          <a:xfrm>
            <a:off x="8356512" y="248361"/>
            <a:ext cx="3722178" cy="4514056"/>
            <a:chOff x="8322818" y="1223327"/>
            <a:chExt cx="3280410" cy="4100513"/>
          </a:xfrm>
        </p:grpSpPr>
        <p:pic>
          <p:nvPicPr>
            <p:cNvPr id="10" name="Picture 2" descr="פרק 41.5 – סקיצות מכוערות (בחלקן), ומלחמונת – עמותת כמוך – הומואים דתיים  אורתודוקסים">
              <a:extLst>
                <a:ext uri="{FF2B5EF4-FFF2-40B4-BE49-F238E27FC236}">
                  <a16:creationId xmlns:a16="http://schemas.microsoft.com/office/drawing/2014/main" id="{71E06D5C-3FA1-4A85-921B-5FC2C8B99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2818" y="1223327"/>
              <a:ext cx="3280410" cy="4100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תיבת טקסט 10">
              <a:extLst>
                <a:ext uri="{FF2B5EF4-FFF2-40B4-BE49-F238E27FC236}">
                  <a16:creationId xmlns:a16="http://schemas.microsoft.com/office/drawing/2014/main" id="{C3F8072C-1908-4976-B0F0-00B7DA1CA4CB}"/>
                </a:ext>
              </a:extLst>
            </p:cNvPr>
            <p:cNvSpPr txBox="1"/>
            <p:nvPr/>
          </p:nvSpPr>
          <p:spPr>
            <a:xfrm>
              <a:off x="8715375" y="1331595"/>
              <a:ext cx="219583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800" dirty="0">
                  <a:solidFill>
                    <a:schemeClr val="accent2">
                      <a:lumMod val="50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David" panose="020E0502060401010101" pitchFamily="34" charset="-79"/>
                </a:rPr>
                <a:t>מה הצעדים שאני הולך לנקוט עד קיום המסיבה?</a:t>
              </a:r>
              <a:endParaRPr lang="en-US" sz="1800" dirty="0">
                <a:solidFill>
                  <a:schemeClr val="accent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Arial" panose="020B0604020202020204" pitchFamily="34" charset="0"/>
              </a:endParaRPr>
            </a:p>
            <a:p>
              <a:endParaRPr lang="he-IL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953A748B-E672-459C-AEC8-5519427E3ABC}"/>
              </a:ext>
            </a:extLst>
          </p:cNvPr>
          <p:cNvSpPr txBox="1"/>
          <p:nvPr/>
        </p:nvSpPr>
        <p:spPr>
          <a:xfrm>
            <a:off x="9142864" y="1079830"/>
            <a:ext cx="21494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accent2">
                    <a:lumMod val="50000"/>
                  </a:schemeClr>
                </a:solidFill>
              </a:rPr>
              <a:t>1.</a:t>
            </a:r>
          </a:p>
        </p:txBody>
      </p: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79B21F3D-1057-4341-9A1C-BB4118AA740D}"/>
              </a:ext>
            </a:extLst>
          </p:cNvPr>
          <p:cNvGrpSpPr/>
          <p:nvPr/>
        </p:nvGrpSpPr>
        <p:grpSpPr>
          <a:xfrm>
            <a:off x="2654875" y="2659982"/>
            <a:ext cx="6117650" cy="4159124"/>
            <a:chOff x="2654875" y="2659982"/>
            <a:chExt cx="6117650" cy="4159124"/>
          </a:xfrm>
        </p:grpSpPr>
        <p:grpSp>
          <p:nvGrpSpPr>
            <p:cNvPr id="16" name="קבוצה 15">
              <a:extLst>
                <a:ext uri="{FF2B5EF4-FFF2-40B4-BE49-F238E27FC236}">
                  <a16:creationId xmlns:a16="http://schemas.microsoft.com/office/drawing/2014/main" id="{EBF7E4D9-25A4-4B49-9E1F-0A392EA57564}"/>
                </a:ext>
              </a:extLst>
            </p:cNvPr>
            <p:cNvGrpSpPr/>
            <p:nvPr/>
          </p:nvGrpSpPr>
          <p:grpSpPr>
            <a:xfrm>
              <a:off x="2654875" y="2659982"/>
              <a:ext cx="6117650" cy="4159124"/>
              <a:chOff x="3276600" y="2774950"/>
              <a:chExt cx="5617149" cy="3755899"/>
            </a:xfrm>
          </p:grpSpPr>
          <p:pic>
            <p:nvPicPr>
              <p:cNvPr id="1030" name="Picture 6" descr="מחברת השראה ספירלה">
                <a:extLst>
                  <a:ext uri="{FF2B5EF4-FFF2-40B4-BE49-F238E27FC236}">
                    <a16:creationId xmlns:a16="http://schemas.microsoft.com/office/drawing/2014/main" id="{64670A2D-4F1F-4E6E-83A3-591B09EF6A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58" t="12147" r="7605" b="8923"/>
              <a:stretch/>
            </p:blipFill>
            <p:spPr bwMode="auto">
              <a:xfrm>
                <a:off x="3645474" y="2915583"/>
                <a:ext cx="5248275" cy="36152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D702A70A-D896-43DA-9296-77AE2FED4235}"/>
                  </a:ext>
                </a:extLst>
              </p:cNvPr>
              <p:cNvSpPr txBox="1"/>
              <p:nvPr/>
            </p:nvSpPr>
            <p:spPr>
              <a:xfrm>
                <a:off x="6219825" y="2774950"/>
                <a:ext cx="2621536" cy="1221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00B0F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והצלחתי – המסיבה התקיימה אך ללא אלכוהול – מה השלכות וכיצד אמשיך להתמודד?</a:t>
                </a:r>
                <a:endParaRPr lang="en-US" sz="1800" dirty="0">
                  <a:solidFill>
                    <a:srgbClr val="00B0F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46727847-5B03-426C-8ED1-F9C62D82CFD2}"/>
                  </a:ext>
                </a:extLst>
              </p:cNvPr>
              <p:cNvSpPr txBox="1"/>
              <p:nvPr/>
            </p:nvSpPr>
            <p:spPr>
              <a:xfrm>
                <a:off x="3276600" y="2774950"/>
                <a:ext cx="2973609" cy="132497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במידה ולא הצלחתי – המסיבה התקיימה עם אלכוהול – מה השלכות וכיצד אמשיך להתמודד?</a:t>
                </a:r>
                <a:endParaRPr lang="en-US" sz="1800" dirty="0">
                  <a:solidFill>
                    <a:srgbClr val="FF0000"/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תיבת טקסט 21">
              <a:extLst>
                <a:ext uri="{FF2B5EF4-FFF2-40B4-BE49-F238E27FC236}">
                  <a16:creationId xmlns:a16="http://schemas.microsoft.com/office/drawing/2014/main" id="{894A1F9A-9E4C-4CEE-8CDC-C2EEBCCB0AF0}"/>
                </a:ext>
              </a:extLst>
            </p:cNvPr>
            <p:cNvSpPr txBox="1"/>
            <p:nvPr/>
          </p:nvSpPr>
          <p:spPr>
            <a:xfrm>
              <a:off x="6397055" y="3989420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00B0F0"/>
                  </a:solidFill>
                </a:rPr>
                <a:t>1.</a:t>
              </a:r>
            </a:p>
          </p:txBody>
        </p:sp>
        <p:sp>
          <p:nvSpPr>
            <p:cNvPr id="23" name="תיבת טקסט 22">
              <a:extLst>
                <a:ext uri="{FF2B5EF4-FFF2-40B4-BE49-F238E27FC236}">
                  <a16:creationId xmlns:a16="http://schemas.microsoft.com/office/drawing/2014/main" id="{BC1C4B57-060B-46BD-96E7-53E62569F651}"/>
                </a:ext>
              </a:extLst>
            </p:cNvPr>
            <p:cNvSpPr txBox="1"/>
            <p:nvPr/>
          </p:nvSpPr>
          <p:spPr>
            <a:xfrm>
              <a:off x="3510004" y="3803686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FF0000"/>
                  </a:solidFill>
                </a:rPr>
                <a:t>1.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DD77F645-8A19-49C9-A285-436F4BE41DCB}"/>
              </a:ext>
            </a:extLst>
          </p:cNvPr>
          <p:cNvGrpSpPr/>
          <p:nvPr/>
        </p:nvGrpSpPr>
        <p:grpSpPr>
          <a:xfrm>
            <a:off x="11080" y="193632"/>
            <a:ext cx="2793729" cy="3989310"/>
            <a:chOff x="410990" y="340232"/>
            <a:chExt cx="2793729" cy="3989310"/>
          </a:xfrm>
        </p:grpSpPr>
        <p:grpSp>
          <p:nvGrpSpPr>
            <p:cNvPr id="25" name="קבוצה 24">
              <a:extLst>
                <a:ext uri="{FF2B5EF4-FFF2-40B4-BE49-F238E27FC236}">
                  <a16:creationId xmlns:a16="http://schemas.microsoft.com/office/drawing/2014/main" id="{9959E12C-83D7-4E8B-AF9E-652B48DD6FC6}"/>
                </a:ext>
              </a:extLst>
            </p:cNvPr>
            <p:cNvGrpSpPr/>
            <p:nvPr/>
          </p:nvGrpSpPr>
          <p:grpSpPr>
            <a:xfrm>
              <a:off x="410990" y="340232"/>
              <a:ext cx="2793729" cy="3989310"/>
              <a:chOff x="4667250" y="1070293"/>
              <a:chExt cx="2436304" cy="3687382"/>
            </a:xfrm>
          </p:grpSpPr>
          <p:pic>
            <p:nvPicPr>
              <p:cNvPr id="27" name="Picture 2" descr="פרק 41.5 – סקיצות מכוערות (בחלקן), ומלחמונת – עמותת כמוך – הומואים דתיים  אורתודוקסים">
                <a:extLst>
                  <a:ext uri="{FF2B5EF4-FFF2-40B4-BE49-F238E27FC236}">
                    <a16:creationId xmlns:a16="http://schemas.microsoft.com/office/drawing/2014/main" id="{0A6CA0EB-9E10-48AA-9421-ECF39022CED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807" t="3048" r="11718" b="9757"/>
              <a:stretch/>
            </p:blipFill>
            <p:spPr bwMode="auto">
              <a:xfrm>
                <a:off x="4791678" y="1182285"/>
                <a:ext cx="2311876" cy="35753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תיבת טקסט 27">
                <a:extLst>
                  <a:ext uri="{FF2B5EF4-FFF2-40B4-BE49-F238E27FC236}">
                    <a16:creationId xmlns:a16="http://schemas.microsoft.com/office/drawing/2014/main" id="{8F4B3080-F5CC-4562-857E-28002EDAE924}"/>
                  </a:ext>
                </a:extLst>
              </p:cNvPr>
              <p:cNvSpPr txBox="1"/>
              <p:nvPr/>
            </p:nvSpPr>
            <p:spPr>
              <a:xfrm>
                <a:off x="4667250" y="1070293"/>
                <a:ext cx="2242947" cy="136638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he-IL" sz="1800" dirty="0">
                    <a:solidFill>
                      <a:schemeClr val="accent6">
                        <a:lumMod val="75000"/>
                      </a:schemeClr>
                    </a:solidFill>
                    <a:effectLst/>
                    <a:latin typeface="Cambria" panose="02040503050406030204" pitchFamily="18" charset="0"/>
                    <a:ea typeface="MS Mincho" panose="02020609040205080304" pitchFamily="49" charset="-128"/>
                    <a:cs typeface="David" panose="020E0502060401010101" pitchFamily="34" charset="-79"/>
                  </a:rPr>
                  <a:t>מה המטרה המרכזית שאני מציב לעצמי להשיג עד קיום המסיבה?</a:t>
                </a:r>
                <a:endParaRPr lang="en-US" sz="1800" dirty="0">
                  <a:solidFill>
                    <a:schemeClr val="accent6">
                      <a:lumMod val="75000"/>
                    </a:schemeClr>
                  </a:solidFill>
                  <a:effectLst/>
                  <a:latin typeface="Cambria" panose="02040503050406030204" pitchFamily="18" charset="0"/>
                  <a:ea typeface="MS Mincho" panose="02020609040205080304" pitchFamily="49" charset="-128"/>
                  <a:cs typeface="Arial" panose="020B0604020202020204" pitchFamily="34" charset="0"/>
                </a:endParaRPr>
              </a:p>
              <a:p>
                <a:endParaRPr lang="he-IL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6" name="תיבת טקסט 25">
              <a:extLst>
                <a:ext uri="{FF2B5EF4-FFF2-40B4-BE49-F238E27FC236}">
                  <a16:creationId xmlns:a16="http://schemas.microsoft.com/office/drawing/2014/main" id="{0D243BD8-32C9-4C1D-AD5F-115F3B1F5DA1}"/>
                </a:ext>
              </a:extLst>
            </p:cNvPr>
            <p:cNvSpPr txBox="1"/>
            <p:nvPr/>
          </p:nvSpPr>
          <p:spPr>
            <a:xfrm>
              <a:off x="699354" y="1449162"/>
              <a:ext cx="21494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accent6">
                      <a:lumMod val="75000"/>
                    </a:schemeClr>
                  </a:solidFill>
                </a:rPr>
                <a:t>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620402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67FC065B663F4EABD26AD580AB3571" ma:contentTypeVersion="12" ma:contentTypeDescription="Create a new document." ma:contentTypeScope="" ma:versionID="07d6d425bfb1dee13a933673728f8555">
  <xsd:schema xmlns:xsd="http://www.w3.org/2001/XMLSchema" xmlns:xs="http://www.w3.org/2001/XMLSchema" xmlns:p="http://schemas.microsoft.com/office/2006/metadata/properties" xmlns:ns2="0ff91519-b274-4b67-889f-df4b90eb77c0" xmlns:ns3="86203c0e-2888-43f0-886b-3ea9dc22af7c" targetNamespace="http://schemas.microsoft.com/office/2006/metadata/properties" ma:root="true" ma:fieldsID="896bf6ec0e1c1073f265d553cf474bd1" ns2:_="" ns3:_="">
    <xsd:import namespace="0ff91519-b274-4b67-889f-df4b90eb77c0"/>
    <xsd:import namespace="86203c0e-2888-43f0-886b-3ea9dc22af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91519-b274-4b67-889f-df4b90eb7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03c0e-2888-43f0-886b-3ea9dc22af7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FBA3B8-A618-4354-A77F-68ED6C6095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4DD8F8-EE9B-4010-927E-1F2C2BF012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f91519-b274-4b67-889f-df4b90eb77c0"/>
    <ds:schemaRef ds:uri="86203c0e-2888-43f0-886b-3ea9dc22af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5695C9-94AE-484D-9C4C-81CC447A661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238</Words>
  <Application>Microsoft Office PowerPoint</Application>
  <PresentationFormat>מסך רחב</PresentationFormat>
  <Paragraphs>36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David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יואב כהן</dc:creator>
  <cp:lastModifiedBy>יואב כהן</cp:lastModifiedBy>
  <cp:revision>1</cp:revision>
  <dcterms:created xsi:type="dcterms:W3CDTF">2022-01-25T12:08:29Z</dcterms:created>
  <dcterms:modified xsi:type="dcterms:W3CDTF">2022-01-26T08:49:22Z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0x0101004567FC065B663F4EABD26AD580AB3571</vt:lpwstr>
  </property>
</Properties>
</file>