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4B8B1A-5FA4-4913-B03A-ED9B719CE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7BD86A1-C785-4C95-A7A1-7AB2A2027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00C09F-2D06-4A52-82AF-AB96B3D7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DFB2DF2-E583-48E2-9E5D-EBB985D1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4E76F7C-06AF-46EA-8A4E-FCD83A1B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5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1C1276-A1A9-4E2E-BF21-40147771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5701AC0-18EC-40D9-8D87-E2FC81413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E9A46B0-F12C-443E-8700-18510C99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69A8AE-77C2-478F-8FE7-6E8B2474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47F3165-0DDA-4ED0-9D99-EECE1510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049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E1D46CF-A0F1-442F-BADC-596BD0AB6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48728D4-9DC1-40A6-81BA-2F5CDCAEC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BA18595-F34B-47EE-ACF5-BEFA5ED4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95224D0-F8FA-47CF-BB6E-9B79627A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D369586-3C71-484B-AD17-A72B9A91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88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D2AB0B-E699-43BB-BA6F-8481E6A9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6DA78D-A6D7-4027-8CF5-ECEAD529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942F7F5-7101-4C87-9CC3-33F50114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EBC555B-B82A-4525-BC17-6F0FAB25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220500-5C6C-4790-B8BF-9CA9CA2F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637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003CB9-6C69-46B1-8C78-5B1B0AFC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DBD0B6B-AFFC-46EA-A0D6-9F49CC522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2C6CD64-1D44-4B16-B600-2E2702AF6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F75315-5E89-4024-8404-ED4C0E25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CFEBE3E-1002-40D7-A703-401FCBA5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376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A3CEE7-7A9B-4FEE-8FB4-39854E93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D315576-7FE0-4127-BE8F-2A277C421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83221C3-17EC-4656-8930-828E3A6F3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8ABBF6F-A2E2-4C5C-B24E-9EBC5C7C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DDA68C7-2476-497C-8E08-3F1F6BB6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AE67C87-FF58-441B-B3D7-DB4FB610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426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4C2674-FAC4-495D-9A28-C3F08FE1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14D1B52-5F29-4571-A270-E9941F32C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3824295-B6B7-47F5-B9F1-1B7F05364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3335C41-B92B-4CF1-8131-A8A1FA43E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C9FB69C-15A6-468C-9E4F-BFBAF9CB4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A2527A3-B788-4539-85E6-6AF6EF09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329B4BD-EBA6-49CD-BEBF-C79ACFD3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F17DAE5-F5A8-4D18-9B8C-E67C9CF6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72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0BA756-25B1-48CF-8416-AECA72C0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6B4BEE7-C260-4BEA-BDBB-4AA43104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BEBB0C5-0D1D-4022-B8A2-510EA81A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2B50B18-997A-4DAE-BA4C-75833104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877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73F30F5-2FA8-4670-A198-BCAB71A2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919F9B9-5776-419E-8019-8B107B48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035B213-B12A-4674-B2B5-3BD9384B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540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32EC3B-5A51-430E-A08D-876187F1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07FFB90-43C2-4721-A1AA-10D31F62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CA953F2-AF28-487F-BC10-617884962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F111786-1E3C-4F4A-9CC6-78B01A48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9CBC143-FE4D-490F-92C1-16337D80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73B7B1A-73EA-4B6F-99B8-BA96CD5E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3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61844E-E959-4CCC-9165-B6F2CECC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13F0618-1341-4457-BF91-01EA46703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A51527E-4824-472C-A2D0-F339FD05D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E68365F-E802-4961-B120-86C62D18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03BB76B-2554-4E48-A3DA-FB85644D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F56BC39-8191-4DA8-93E7-9647EF98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5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FEA95A4-0A82-45A9-A84A-7B627F3E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0B7A9A-C989-4CD2-AF94-C1406DB87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D340159-3C82-437C-AF18-CDEEB5E66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E8B1-6D73-4DDB-B347-BB5D103EB00C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CEF839-F391-484B-BBBA-B040FB1EA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BE81BCD-440A-4E95-B301-360CC90A5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3130-1017-4FBC-B67E-DD4379C9E8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55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מה צריך להיות האורך של פוסט באינסטגרם ? | | | טל נברו">
            <a:extLst>
              <a:ext uri="{FF2B5EF4-FFF2-40B4-BE49-F238E27FC236}">
                <a16:creationId xmlns:a16="http://schemas.microsoft.com/office/drawing/2014/main" id="{94E4B57D-0BFC-4216-AA68-A0B035AAA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0"/>
            <a:ext cx="3746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876C729-6840-4211-848C-DE014DD6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0" y="0"/>
            <a:ext cx="3746500" cy="3866832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F79BE59-08D3-41FA-88FD-05342619BF50}"/>
              </a:ext>
            </a:extLst>
          </p:cNvPr>
          <p:cNvSpPr txBox="1"/>
          <p:nvPr/>
        </p:nvSpPr>
        <p:spPr>
          <a:xfrm>
            <a:off x="4222750" y="4521200"/>
            <a:ext cx="32346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פורים קרב ובא והגיע הזמן להחזיר עטרה ליושנה – מסיבת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שכב"ג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2022 – פרטים בהמשך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800FF37-878B-4E53-9349-249C4823E1D7}"/>
              </a:ext>
            </a:extLst>
          </p:cNvPr>
          <p:cNvSpPr txBox="1"/>
          <p:nvPr/>
        </p:nvSpPr>
        <p:spPr>
          <a:xfrm>
            <a:off x="4222750" y="5727700"/>
            <a:ext cx="36353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#שכב"געפיפון #שכבתתמנון #שכבתסלמון #שכבתדניס</a:t>
            </a:r>
          </a:p>
        </p:txBody>
      </p:sp>
      <p:sp>
        <p:nvSpPr>
          <p:cNvPr id="6" name="לב 5">
            <a:extLst>
              <a:ext uri="{FF2B5EF4-FFF2-40B4-BE49-F238E27FC236}">
                <a16:creationId xmlns:a16="http://schemas.microsoft.com/office/drawing/2014/main" id="{C65591F5-B381-435F-91E0-804EEA824BBD}"/>
              </a:ext>
            </a:extLst>
          </p:cNvPr>
          <p:cNvSpPr/>
          <p:nvPr/>
        </p:nvSpPr>
        <p:spPr>
          <a:xfrm>
            <a:off x="5257800" y="6086475"/>
            <a:ext cx="228600" cy="1714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לב 8">
            <a:extLst>
              <a:ext uri="{FF2B5EF4-FFF2-40B4-BE49-F238E27FC236}">
                <a16:creationId xmlns:a16="http://schemas.microsoft.com/office/drawing/2014/main" id="{46869DA0-F70E-4762-B64D-E2DE023B57CB}"/>
              </a:ext>
            </a:extLst>
          </p:cNvPr>
          <p:cNvSpPr/>
          <p:nvPr/>
        </p:nvSpPr>
        <p:spPr>
          <a:xfrm>
            <a:off x="4981575" y="6105525"/>
            <a:ext cx="228600" cy="1714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לב 9">
            <a:extLst>
              <a:ext uri="{FF2B5EF4-FFF2-40B4-BE49-F238E27FC236}">
                <a16:creationId xmlns:a16="http://schemas.microsoft.com/office/drawing/2014/main" id="{77688591-9A4A-4E09-8530-56DE98EAF4C7}"/>
              </a:ext>
            </a:extLst>
          </p:cNvPr>
          <p:cNvSpPr/>
          <p:nvPr/>
        </p:nvSpPr>
        <p:spPr>
          <a:xfrm>
            <a:off x="4676775" y="6096000"/>
            <a:ext cx="228600" cy="1714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315894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567FC065B663F4EABD26AD580AB3571" ma:contentTypeVersion="12" ma:contentTypeDescription="צור מסמך חדש." ma:contentTypeScope="" ma:versionID="235fd26de8a05185e585b4c2d158eb8c">
  <xsd:schema xmlns:xsd="http://www.w3.org/2001/XMLSchema" xmlns:xs="http://www.w3.org/2001/XMLSchema" xmlns:p="http://schemas.microsoft.com/office/2006/metadata/properties" xmlns:ns2="0ff91519-b274-4b67-889f-df4b90eb77c0" xmlns:ns3="86203c0e-2888-43f0-886b-3ea9dc22af7c" targetNamespace="http://schemas.microsoft.com/office/2006/metadata/properties" ma:root="true" ma:fieldsID="6d5c9f70dad650fd267d7e3cda10d8f2" ns2:_="" ns3:_="">
    <xsd:import namespace="0ff91519-b274-4b67-889f-df4b90eb77c0"/>
    <xsd:import namespace="86203c0e-2888-43f0-886b-3ea9dc22af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91519-b274-4b67-889f-df4b90eb7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03c0e-2888-43f0-886b-3ea9dc22af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8AD391-C2BA-4396-8AB7-CE8670ECDD97}"/>
</file>

<file path=customXml/itemProps2.xml><?xml version="1.0" encoding="utf-8"?>
<ds:datastoreItem xmlns:ds="http://schemas.openxmlformats.org/officeDocument/2006/customXml" ds:itemID="{35F120E2-6A0A-4D1C-BAFB-57CFE9CCF356}"/>
</file>

<file path=customXml/itemProps3.xml><?xml version="1.0" encoding="utf-8"?>
<ds:datastoreItem xmlns:ds="http://schemas.openxmlformats.org/officeDocument/2006/customXml" ds:itemID="{C1137626-9E20-46CC-86CE-313D0D081CCC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</Words>
  <Application>Microsoft Office PowerPoint</Application>
  <PresentationFormat>מסך רחב</PresentationFormat>
  <Paragraphs>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יואב כהן</dc:creator>
  <cp:lastModifiedBy>יואב כהן</cp:lastModifiedBy>
  <cp:revision>1</cp:revision>
  <dcterms:created xsi:type="dcterms:W3CDTF">2022-01-25T11:39:49Z</dcterms:created>
  <dcterms:modified xsi:type="dcterms:W3CDTF">2022-01-25T11:47:39Z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0x0101004567FC065B663F4EABD26AD580AB3571</vt:lpwstr>
  </property>
</Properties>
</file>