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05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7561A8B7-CF7A-4093-8112-C59FDA2DBCA9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י"ד/שבט/תשפ"ב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3DA0F0C-BE24-43A8-A6ED-60EC67C28C43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E2B269C-3576-4AA7-BB2F-ABA31DAD6EA1}" type="datetime1">
              <a:rPr lang="he-IL" smtClean="0"/>
              <a:pPr/>
              <a:t>י"ד/שבט/תשפ"ב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6BA3186-490C-4963-9CE5-58096C2F0B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F6BA3186-490C-4963-9CE5-58096C2F0BE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75" y="0"/>
            <a:ext cx="12188825" cy="685621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2683933" y="1871131"/>
            <a:ext cx="6815669" cy="1515533"/>
          </a:xfrm>
        </p:spPr>
        <p:txBody>
          <a:bodyPr rtlCol="1" anchor="b">
            <a:noAutofit/>
          </a:bodyPr>
          <a:lstStyle>
            <a:lvl1pPr algn="ctr" rtl="1">
              <a:defRPr sz="5400">
                <a:effectLst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2683933" y="3657597"/>
            <a:ext cx="6815669" cy="1320802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2100">
                <a:solidFill>
                  <a:schemeClr val="tx1"/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3311301" y="5037663"/>
            <a:ext cx="89746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2CCF11A9-574C-445F-A940-5A83C1123131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284968" y="5037663"/>
            <a:ext cx="5214635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2683933" y="5037663"/>
            <a:ext cx="55116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5" name="מחבר ישר 14"/>
          <p:cNvCxnSpPr>
            <a:cxnSpLocks/>
          </p:cNvCxnSpPr>
          <p:nvPr/>
        </p:nvCxnSpPr>
        <p:spPr>
          <a:xfrm flipH="1">
            <a:off x="2683933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86933" y="4815415"/>
            <a:ext cx="9609666" cy="566738"/>
          </a:xfrm>
        </p:spPr>
        <p:txBody>
          <a:bodyPr rtlCol="1" anchor="b">
            <a:normAutofit/>
          </a:bodyPr>
          <a:lstStyle>
            <a:lvl1pPr algn="ctr" rtl="1">
              <a:defRPr sz="24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1044601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286933" y="5382153"/>
            <a:ext cx="9609666" cy="493712"/>
          </a:xfrm>
        </p:spPr>
        <p:txBody>
          <a:bodyPr rtlCol="1">
            <a:normAutofit/>
          </a:bodyPr>
          <a:lstStyle>
            <a:lvl1pPr marL="0" indent="0" algn="ctr" rtl="1">
              <a:buNone/>
              <a:defRPr sz="14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CB23D61C-0643-4C5F-B1B5-CDCFA076CF79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982132"/>
            <a:ext cx="9592732" cy="2954868"/>
          </a:xfrm>
        </p:spPr>
        <p:txBody>
          <a:bodyPr rtlCol="1" anchor="ctr">
            <a:normAutofit/>
          </a:bodyPr>
          <a:lstStyle>
            <a:lvl1pPr algn="ctr" rtl="1">
              <a:defRPr sz="3200" b="0" cap="none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95400" y="4343399"/>
            <a:ext cx="9592732" cy="1532467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06422EF0-CC46-4438-8362-B14161458AA0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5" name="מחבר ישר 14"/>
          <p:cNvCxnSpPr>
            <a:cxnSpLocks/>
          </p:cNvCxnSpPr>
          <p:nvPr/>
        </p:nvCxnSpPr>
        <p:spPr>
          <a:xfrm flipH="1">
            <a:off x="1388533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9389" y="982132"/>
            <a:ext cx="9296398" cy="2370668"/>
          </a:xfrm>
        </p:spPr>
        <p:txBody>
          <a:bodyPr rtlCol="1" anchor="ctr">
            <a:normAutofit/>
          </a:bodyPr>
          <a:lstStyle>
            <a:lvl1pPr algn="ctr" rtl="1">
              <a:defRPr sz="3200" b="0" cap="none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quarter" idx="13"/>
          </p:nvPr>
        </p:nvSpPr>
        <p:spPr>
          <a:xfrm flipH="1">
            <a:off x="1677986" y="3352800"/>
            <a:ext cx="8839202" cy="584200"/>
          </a:xfrm>
        </p:spPr>
        <p:txBody>
          <a:bodyPr rtlCol="1" anchor="ctr">
            <a:normAutofit/>
          </a:bodyPr>
          <a:lstStyle>
            <a:lvl1pPr marL="0" indent="0" algn="l" rtl="1">
              <a:buFontTx/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FontTx/>
              <a:buNone/>
              <a:defRPr/>
            </a:lvl2pPr>
            <a:lvl3pPr marL="914400" indent="0" algn="r" rtl="1">
              <a:buFontTx/>
              <a:buNone/>
              <a:defRPr/>
            </a:lvl3pPr>
            <a:lvl4pPr marL="1371600" indent="0" algn="r" rtl="1">
              <a:buFontTx/>
              <a:buNone/>
              <a:defRPr/>
            </a:lvl4pPr>
            <a:lvl5pPr marL="1828800" indent="0" algn="r" rtl="1">
              <a:buFontTx/>
              <a:buNone/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86933" y="4343399"/>
            <a:ext cx="9609666" cy="1532467"/>
          </a:xfrm>
        </p:spPr>
        <p:txBody>
          <a:bodyPr rtlCol="1" anchor="ctr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32031C0-78C5-4BE5-A023-DDA7742EE1C0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תיבת טקסט 13"/>
          <p:cNvSpPr txBox="1"/>
          <p:nvPr/>
        </p:nvSpPr>
        <p:spPr>
          <a:xfrm flipH="1">
            <a:off x="10720387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r" rtl="1"/>
            <a:r>
              <a:rPr lang="he-IL" sz="8000" noProof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5" name="תיבת טקסט 14"/>
          <p:cNvSpPr txBox="1"/>
          <p:nvPr/>
        </p:nvSpPr>
        <p:spPr>
          <a:xfrm flipH="1">
            <a:off x="982133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l" rtl="1"/>
            <a:r>
              <a:rPr lang="he-IL" sz="8000" noProof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cxnSp>
        <p:nvCxnSpPr>
          <p:cNvPr id="19" name="מחבר ישר 18"/>
          <p:cNvCxnSpPr>
            <a:cxnSpLocks/>
          </p:cNvCxnSpPr>
          <p:nvPr/>
        </p:nvCxnSpPr>
        <p:spPr>
          <a:xfrm flipH="1">
            <a:off x="1388533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86930" y="3308581"/>
            <a:ext cx="9609668" cy="1468800"/>
          </a:xfrm>
        </p:spPr>
        <p:txBody>
          <a:bodyPr rtlCol="1" anchor="b">
            <a:normAutofit/>
          </a:bodyPr>
          <a:lstStyle>
            <a:lvl1pPr algn="r" rtl="1">
              <a:defRPr sz="3200" b="0" cap="none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86931" y="4777381"/>
            <a:ext cx="9609668" cy="8604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4CD94D1A-C32A-4996-B4BA-C83E01FE58FD}" type="datetime1">
              <a:rPr lang="he-IL" smtClean="0"/>
              <a:pPr algn="l"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של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9389" y="982132"/>
            <a:ext cx="9296398" cy="2243668"/>
          </a:xfrm>
        </p:spPr>
        <p:txBody>
          <a:bodyPr rtlCol="1" anchor="ctr">
            <a:normAutofit/>
          </a:bodyPr>
          <a:lstStyle>
            <a:lvl1pPr algn="ctr" rtl="1">
              <a:defRPr sz="3200" b="0" cap="none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4" name="מציין מיקום טקסט 2"/>
          <p:cNvSpPr>
            <a:spLocks noGrp="1"/>
          </p:cNvSpPr>
          <p:nvPr>
            <p:ph type="body" idx="13"/>
          </p:nvPr>
        </p:nvSpPr>
        <p:spPr>
          <a:xfrm flipH="1">
            <a:off x="1286931" y="3639312"/>
            <a:ext cx="9609668" cy="886968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86931" y="4529667"/>
            <a:ext cx="9609668" cy="13462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4127FE3-AA51-488C-991B-DC73A527DCCE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D57F1E4F-1CFF-5643-939E-217C01CDF565}" type="slidenum">
              <a:rPr lang="he-IL" smtClean="0"/>
              <a:pPr algn="l"/>
              <a:t>‹#›</a:t>
            </a:fld>
            <a:endParaRPr lang="he-IL" dirty="0"/>
          </a:p>
        </p:txBody>
      </p:sp>
      <p:sp>
        <p:nvSpPr>
          <p:cNvPr id="12" name="תיבת טקסט 11"/>
          <p:cNvSpPr txBox="1"/>
          <p:nvPr/>
        </p:nvSpPr>
        <p:spPr>
          <a:xfrm flipH="1">
            <a:off x="10720387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r" rtl="1"/>
            <a:r>
              <a:rPr lang="he-IL" sz="8000" noProof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3" name="תיבת טקסט 12"/>
          <p:cNvSpPr txBox="1"/>
          <p:nvPr/>
        </p:nvSpPr>
        <p:spPr>
          <a:xfrm flipH="1">
            <a:off x="982133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l" rtl="1"/>
            <a:r>
              <a:rPr lang="he-IL" sz="8000" noProof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cxnSp>
        <p:nvCxnSpPr>
          <p:cNvPr id="26" name="מחבר ישר 25"/>
          <p:cNvCxnSpPr>
            <a:cxnSpLocks/>
          </p:cNvCxnSpPr>
          <p:nvPr/>
        </p:nvCxnSpPr>
        <p:spPr>
          <a:xfrm flipH="1">
            <a:off x="1388533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86933" y="982132"/>
            <a:ext cx="9609666" cy="2243668"/>
          </a:xfrm>
        </p:spPr>
        <p:txBody>
          <a:bodyPr vert="horz" lIns="91440" tIns="45720" rIns="91440" bIns="45720" rtlCol="1" anchor="ctr">
            <a:normAutofit/>
          </a:bodyPr>
          <a:lstStyle>
            <a:lvl1pPr algn="ctr" rtl="1">
              <a:defRPr lang="en-US" b="0" dirty="0"/>
            </a:lvl1pPr>
          </a:lstStyle>
          <a:p>
            <a:pPr marL="0" lvl="0"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11" name="מציין מיקום טקסט 2"/>
          <p:cNvSpPr>
            <a:spLocks noGrp="1"/>
          </p:cNvSpPr>
          <p:nvPr>
            <p:ph type="body" idx="13"/>
          </p:nvPr>
        </p:nvSpPr>
        <p:spPr>
          <a:xfrm flipH="1">
            <a:off x="1286931" y="3630168"/>
            <a:ext cx="9609668" cy="841248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86930" y="4470399"/>
            <a:ext cx="9609670" cy="1405467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F9FF2056-0834-4885-8D4D-403E67A8F8FA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5" name="מחבר ישר 14"/>
          <p:cNvCxnSpPr>
            <a:cxnSpLocks/>
          </p:cNvCxnSpPr>
          <p:nvPr/>
        </p:nvCxnSpPr>
        <p:spPr>
          <a:xfrm flipH="1">
            <a:off x="1388533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295403" y="2556932"/>
            <a:ext cx="9601196" cy="3318936"/>
          </a:xfrm>
        </p:spPr>
        <p:txBody>
          <a:bodyPr vert="eaVert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867CBBEF-DF71-4C23-8AB3-297307F0FCAA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4" name="מחבר ישר 13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301749" y="982131"/>
            <a:ext cx="1890895" cy="4893735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463577" y="982132"/>
            <a:ext cx="7433025" cy="4893734"/>
          </a:xfrm>
        </p:spPr>
        <p:txBody>
          <a:bodyPr vert="vert270" rtlCol="1" anchor="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ABC58EC3-C75C-490B-90FF-CBA81B776AAA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4" name="מחבר ישר 13"/>
          <p:cNvCxnSpPr>
            <a:cxnSpLocks/>
          </p:cNvCxnSpPr>
          <p:nvPr/>
        </p:nvCxnSpPr>
        <p:spPr>
          <a:xfrm flipH="1">
            <a:off x="332811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מחבר ישר 6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95403" y="2556932"/>
            <a:ext cx="9601196" cy="331893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8FC570CD-2E40-4488-ABEF-6E1DEDE28E6B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5D84065D-F351-4B03-BD91-D8A6B8D4B362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018243" y="1752606"/>
            <a:ext cx="8158688" cy="1822514"/>
          </a:xfrm>
        </p:spPr>
        <p:txBody>
          <a:bodyPr rtlCol="1" anchor="b">
            <a:normAutofit/>
          </a:bodyPr>
          <a:lstStyle>
            <a:lvl1pPr algn="ctr" rtl="1">
              <a:defRPr sz="4400" b="0" cap="none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018243" y="3846051"/>
            <a:ext cx="8158690" cy="954547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1A79E48E-038B-4141-B24B-3DF0E269761C}" type="datetime1">
              <a:rPr lang="he-IL" smtClean="0"/>
              <a:pPr/>
              <a:t>י"ד/שבט/תשפ"ב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he-IL" smtClean="0"/>
              <a:pPr algn="l"/>
              <a:t>‹#›</a:t>
            </a:fld>
            <a:endParaRPr lang="he-IL" dirty="0"/>
          </a:p>
        </p:txBody>
      </p:sp>
      <p:cxnSp>
        <p:nvCxnSpPr>
          <p:cNvPr id="16" name="מחבר ישר 15"/>
          <p:cNvCxnSpPr>
            <a:cxnSpLocks/>
          </p:cNvCxnSpPr>
          <p:nvPr/>
        </p:nvCxnSpPr>
        <p:spPr>
          <a:xfrm flipH="1">
            <a:off x="2015897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מחבר ישר 7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175248" y="2560320"/>
            <a:ext cx="4718304" cy="3310128"/>
          </a:xfrm>
        </p:spPr>
        <p:txBody>
          <a:bodyPr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292352" y="2560320"/>
            <a:ext cx="4718304" cy="3310128"/>
          </a:xfrm>
        </p:spPr>
        <p:txBody>
          <a:bodyPr rtlCol="1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BF62226A-1B87-4B25-A70A-A080F0B2E5EE}" type="datetime1">
              <a:rPr lang="he-IL" noProof="0" smtClean="0"/>
              <a:pPr/>
              <a:t>י"ד/שבט/תשפ"ב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5D84065D-F351-4B03-BD91-D8A6B8D4B362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178296" y="2658533"/>
            <a:ext cx="4718304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178296" y="3243262"/>
            <a:ext cx="4718304" cy="2632605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293025" y="2658533"/>
            <a:ext cx="4718304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293025" y="3243262"/>
            <a:ext cx="4718304" cy="2632605"/>
          </a:xfrm>
        </p:spPr>
        <p:txBody>
          <a:bodyPr rtlCol="1" anchor="t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05CC94E6-0D4B-4D18-964E-416260011887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8" name="מחבר ישר 17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ADFF98B4-8DAA-4890-9737-E9A4EF7798C8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4" name="מחבר ישר 13"/>
          <p:cNvCxnSpPr>
            <a:cxnSpLocks/>
          </p:cNvCxnSpPr>
          <p:nvPr/>
        </p:nvCxnSpPr>
        <p:spPr>
          <a:xfrm flipH="1">
            <a:off x="1388533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BECFEFE4-807E-4A3A-AEB7-627E60018B46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algn="l"/>
            <a:fld id="{D57F1E4F-1CFF-5643-939E-217C01CDF565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179734" y="1388534"/>
            <a:ext cx="3718455" cy="1371600"/>
          </a:xfrm>
        </p:spPr>
        <p:txBody>
          <a:bodyPr rtlCol="1" anchor="b">
            <a:normAutofit/>
          </a:bodyPr>
          <a:lstStyle>
            <a:lvl1pPr algn="ctr" rtl="1">
              <a:defRPr sz="24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303866" y="982131"/>
            <a:ext cx="5469466" cy="4893735"/>
          </a:xfrm>
        </p:spPr>
        <p:txBody>
          <a:bodyPr rtlCol="1" anchor="ctr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179734" y="3031065"/>
            <a:ext cx="3718455" cy="2438404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845EAFB3-C3BB-4AF2-92D3-D5912AE7EAC2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6" name="מחבר ישר 15"/>
          <p:cNvCxnSpPr>
            <a:cxnSpLocks/>
          </p:cNvCxnSpPr>
          <p:nvPr/>
        </p:nvCxnSpPr>
        <p:spPr>
          <a:xfrm flipH="1">
            <a:off x="7281333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654785" y="1883832"/>
            <a:ext cx="6241816" cy="1371600"/>
          </a:xfrm>
        </p:spPr>
        <p:txBody>
          <a:bodyPr rtlCol="1" anchor="b">
            <a:normAutofit/>
          </a:bodyPr>
          <a:lstStyle>
            <a:lvl1pPr algn="ctr" rtl="1">
              <a:defRPr sz="28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7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103382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4654785" y="3255432"/>
            <a:ext cx="6241816" cy="182880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914299" y="5969000"/>
            <a:ext cx="1600200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3B047A1C-C8F1-4AD2-AEF4-BC058F5D8573}" type="datetime1">
              <a:rPr lang="he-IL" smtClean="0"/>
              <a:pPr/>
              <a:t>י"ד/שבט/תשפ"ב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90699" y="5969000"/>
            <a:ext cx="7305900" cy="2794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2" y="5969000"/>
            <a:ext cx="542697" cy="279400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75" y="0"/>
            <a:ext cx="12188825" cy="6856214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914299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4603BF4-A453-47CF-96D6-C66FE57FE6C3}" type="datetime1">
              <a:rPr lang="he-IL" noProof="0" smtClean="0"/>
              <a:t>י"ד/שבט/תשפ"ב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590699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2954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 b="0" i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חוף סלעי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81225" y="1411015"/>
            <a:ext cx="7808159" cy="4103960"/>
            <a:chOff x="2181225" y="1411015"/>
            <a:chExt cx="7808159" cy="4103960"/>
          </a:xfrm>
        </p:grpSpPr>
        <p:sp>
          <p:nvSpPr>
            <p:cNvPr id="11" name="צורה חופשית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2181225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67194" y="1501257"/>
              <a:ext cx="7645811" cy="3928374"/>
              <a:chOff x="2267194" y="1501257"/>
              <a:chExt cx="7645811" cy="3928374"/>
            </a:xfrm>
          </p:grpSpPr>
          <p:sp>
            <p:nvSpPr>
              <p:cNvPr id="13" name="טבעת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267194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he-IL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טבעת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271393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he-IL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טבעת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666117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he-IL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טבעת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666117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he-IL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683933" y="1871131"/>
            <a:ext cx="6815669" cy="1515533"/>
          </a:xfrm>
        </p:spPr>
        <p:txBody>
          <a:bodyPr rtlCol="1">
            <a:noAutofit/>
          </a:bodyPr>
          <a:lstStyle/>
          <a:p>
            <a:pPr rtl="1"/>
            <a:r>
              <a:rPr lang="he-IL" sz="3200" dirty="0"/>
              <a:t>סיכום ושיתוף עמיתים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683932" y="3657596"/>
            <a:ext cx="6815669" cy="1857377"/>
          </a:xfrm>
        </p:spPr>
        <p:txBody>
          <a:bodyPr rtlCol="1">
            <a:normAutofit/>
          </a:bodyPr>
          <a:lstStyle/>
          <a:p>
            <a:pPr rtl="1"/>
            <a:r>
              <a:rPr lang="he-IL" sz="1100" dirty="0"/>
              <a:t>מה מבין מפעלי האביב הייתי רוצה ייצוג הנהגתי/שבטי?</a:t>
            </a:r>
          </a:p>
          <a:p>
            <a:pPr rtl="1"/>
            <a:r>
              <a:rPr lang="he-IL" sz="1100" dirty="0"/>
              <a:t>כיצד תצליח להביא לידי ביטוי את ציר הפיתוח האישי מול התנסות לחניכים משתלבים בשבט?</a:t>
            </a:r>
          </a:p>
          <a:p>
            <a:pPr rtl="1"/>
            <a:r>
              <a:rPr lang="he-IL" sz="1100" dirty="0"/>
              <a:t>איזה דגש בתהליך הכנה לטיולי פסח תרצו לתת דגש במרחב הבטוח?</a:t>
            </a:r>
          </a:p>
          <a:p>
            <a:pPr rtl="1"/>
            <a:r>
              <a:rPr lang="he-IL" sz="1100" dirty="0"/>
              <a:t>טיפ/ מחשבה שנרצה לתת אחד לשני על התהליך של מפעלי אביב?</a:t>
            </a:r>
          </a:p>
          <a:p>
            <a:pPr rtl="1"/>
            <a:r>
              <a:rPr lang="he-IL" sz="1100" dirty="0"/>
              <a:t>בחינה של טווח ארוך – איזה מסקנה או תובנה יש לכם מטיולי חנוכה ופתיחת שנה של שבטים ליישום לקראת טיולי פסח?</a:t>
            </a:r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683933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גרפיקה 6" descr="עץ דקל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97191" y="1629189"/>
            <a:ext cx="914400" cy="914400"/>
          </a:xfrm>
          <a:prstGeom prst="rect">
            <a:avLst/>
          </a:prstGeom>
        </p:spPr>
      </p:pic>
      <p:pic>
        <p:nvPicPr>
          <p:cNvPr id="17" name="גרפיקה 16" descr="כדור ים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794471" y="1993669"/>
            <a:ext cx="548640" cy="548640"/>
          </a:xfrm>
          <a:prstGeom prst="rect">
            <a:avLst/>
          </a:prstGeom>
        </p:spPr>
      </p:pic>
      <p:pic>
        <p:nvPicPr>
          <p:cNvPr id="20" name="גרפיקה 19" descr="דלי וכף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965671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297_TF78524312" id="{6ED2E357-2239-4808-97A9-0AE5C9A643A3}" vid="{CF2CEA8B-8012-48FE-8805-30EC9F7C749B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ff91519-b274-4b67-889f-df4b90eb77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567FC065B663F4EABD26AD580AB3571" ma:contentTypeVersion="12" ma:contentTypeDescription="צור מסמך חדש." ma:contentTypeScope="" ma:versionID="235fd26de8a05185e585b4c2d158eb8c">
  <xsd:schema xmlns:xsd="http://www.w3.org/2001/XMLSchema" xmlns:xs="http://www.w3.org/2001/XMLSchema" xmlns:p="http://schemas.microsoft.com/office/2006/metadata/properties" xmlns:ns2="0ff91519-b274-4b67-889f-df4b90eb77c0" xmlns:ns3="86203c0e-2888-43f0-886b-3ea9dc22af7c" targetNamespace="http://schemas.microsoft.com/office/2006/metadata/properties" ma:root="true" ma:fieldsID="6d5c9f70dad650fd267d7e3cda10d8f2" ns2:_="" ns3:_="">
    <xsd:import namespace="0ff91519-b274-4b67-889f-df4b90eb77c0"/>
    <xsd:import namespace="86203c0e-2888-43f0-886b-3ea9dc22a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91519-b274-4b67-889f-df4b90eb7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03c0e-2888-43f0-886b-3ea9dc22a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5A69A84-1114-4D04-AFCC-01E5349DF0CF}"/>
</file>

<file path=docProps/app.xml><?xml version="1.0" encoding="utf-8"?>
<Properties xmlns="http://schemas.openxmlformats.org/officeDocument/2006/extended-properties" xmlns:vt="http://schemas.openxmlformats.org/officeDocument/2006/docPropsVTypes">
  <Template>עיצוב פנאי</Template>
  <TotalTime>3</TotalTime>
  <Words>77</Words>
  <Application>Microsoft Office PowerPoint</Application>
  <PresentationFormat>מסך רחב</PresentationFormat>
  <Paragraphs>7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4" baseType="lpstr">
      <vt:lpstr>Arial</vt:lpstr>
      <vt:lpstr>Tahoma</vt:lpstr>
      <vt:lpstr>אורגני</vt:lpstr>
      <vt:lpstr>סיכום ושיתוף עמיתים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סיכום ושיתוף עמיתים</dc:title>
  <dc:creator>טל דונסקי</dc:creator>
  <cp:lastModifiedBy>טל דונסקי</cp:lastModifiedBy>
  <cp:revision>1</cp:revision>
  <dcterms:created xsi:type="dcterms:W3CDTF">2022-01-16T09:48:00Z</dcterms:created>
  <dcterms:modified xsi:type="dcterms:W3CDTF">2022-01-16T09:51:11Z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0x0101004567FC065B663F4EABD26AD580AB3571</vt:lpwstr>
  </property>
</Properties>
</file>